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4" r:id="rId6"/>
    <p:sldMasterId id="2147483719" r:id="rId7"/>
  </p:sldMasterIdLst>
  <p:notesMasterIdLst>
    <p:notesMasterId r:id="rId26"/>
  </p:notesMasterIdLst>
  <p:sldIdLst>
    <p:sldId id="256" r:id="rId8"/>
    <p:sldId id="295" r:id="rId9"/>
    <p:sldId id="300" r:id="rId10"/>
    <p:sldId id="259" r:id="rId11"/>
    <p:sldId id="301" r:id="rId12"/>
    <p:sldId id="261" r:id="rId13"/>
    <p:sldId id="328" r:id="rId14"/>
    <p:sldId id="263" r:id="rId15"/>
    <p:sldId id="296" r:id="rId16"/>
    <p:sldId id="302" r:id="rId17"/>
    <p:sldId id="321" r:id="rId18"/>
    <p:sldId id="267" r:id="rId19"/>
    <p:sldId id="320" r:id="rId20"/>
    <p:sldId id="269" r:id="rId21"/>
    <p:sldId id="270" r:id="rId22"/>
    <p:sldId id="303" r:id="rId23"/>
    <p:sldId id="323" r:id="rId24"/>
    <p:sldId id="305" r:id="rId25"/>
  </p:sldIdLst>
  <p:sldSz cx="10080625" cy="5670550"/>
  <p:notesSz cx="7559675" cy="10691813"/>
  <p:custDataLst>
    <p:tags r:id="rId2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Melissa" initials="Z" lastIdx="1" clrIdx="0"/>
  <p:cmAuthor id="2" name="WU" initials="W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08" autoAdjust="0"/>
  </p:normalViewPr>
  <p:slideViewPr>
    <p:cSldViewPr snapToGrid="0">
      <p:cViewPr varScale="1">
        <p:scale>
          <a:sx n="105" d="100"/>
          <a:sy n="105" d="100"/>
        </p:scale>
        <p:origin x="2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CN" sz="1800" b="0" strike="noStrike" spc="-1">
                <a:solidFill>
                  <a:srgbClr val="000000"/>
                </a:solidFill>
                <a:latin typeface="Calibri" panose="020F0502020204030204"/>
              </a:rPr>
              <a:t>单击以移动幻灯片</a:t>
            </a:r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sz="2000" b="0" strike="noStrike" spc="-1">
                <a:latin typeface="Arial" panose="020B0604020202020204"/>
              </a:rPr>
              <a:t>点击编辑备注格式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 panose="02020603050405020304"/>
              </a:rPr>
              <a:t>&lt;页眉&gt;</a:t>
            </a:r>
          </a:p>
        </p:txBody>
      </p:sp>
      <p:sp>
        <p:nvSpPr>
          <p:cNvPr id="391" name="PlaceHolder 4"/>
          <p:cNvSpPr>
            <a:spLocks noGrp="1"/>
          </p:cNvSpPr>
          <p:nvPr>
            <p:ph type="dt" idx="2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 panose="02020603050405020304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 panose="02020603050405020304"/>
              </a:rPr>
              <a:t>&lt;日期/时间&gt;</a:t>
            </a:r>
          </a:p>
        </p:txBody>
      </p:sp>
      <p:sp>
        <p:nvSpPr>
          <p:cNvPr id="392" name="PlaceHolder 5"/>
          <p:cNvSpPr>
            <a:spLocks noGrp="1"/>
          </p:cNvSpPr>
          <p:nvPr>
            <p:ph type="ftr" idx="2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 panose="02020603050405020304"/>
              </a:defRPr>
            </a:lvl1pPr>
          </a:lstStyle>
          <a:p>
            <a:r>
              <a:rPr lang="en-US" sz="1400" b="0" strike="noStrike" spc="-1">
                <a:latin typeface="Times New Roman" panose="02020603050405020304"/>
              </a:rPr>
              <a:t>&lt;页脚&gt;</a:t>
            </a:r>
          </a:p>
        </p:txBody>
      </p:sp>
      <p:sp>
        <p:nvSpPr>
          <p:cNvPr id="393" name="PlaceHolder 6"/>
          <p:cNvSpPr>
            <a:spLocks noGrp="1"/>
          </p:cNvSpPr>
          <p:nvPr>
            <p:ph type="sldNum" idx="2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 panose="02020603050405020304"/>
              </a:defRPr>
            </a:lvl1pPr>
          </a:lstStyle>
          <a:p>
            <a:pPr algn="r">
              <a:buNone/>
            </a:pPr>
            <a:fld id="{0174A463-6733-4CEF-B2BA-99D8752B3BE6}" type="slidenum">
              <a:rPr lang="en-US" sz="1400" b="0" strike="noStrike" spc="-1">
                <a:latin typeface="Times New Roman" panose="02020603050405020304"/>
              </a:rPr>
              <a:t>‹#›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2400" y="1336320"/>
            <a:ext cx="6414480" cy="3607920"/>
          </a:xfrm>
          <a:prstGeom prst="rect">
            <a:avLst/>
          </a:prstGeom>
          <a:ln w="0">
            <a:noFill/>
          </a:ln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7280" cy="420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sldNum" idx="28"/>
          </p:nvPr>
        </p:nvSpPr>
        <p:spPr>
          <a:xfrm>
            <a:off x="4282200" y="10155240"/>
            <a:ext cx="327564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lang="en-US" sz="2400" b="0" strike="noStrike" spc="-1">
                <a:latin typeface="Times New Roman" panose="02020603050405020304"/>
              </a:defRPr>
            </a:lvl1pPr>
          </a:lstStyle>
          <a:p>
            <a:endParaRPr lang="en-US" sz="2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sz="2000" b="0" strike="noStrike" spc="-1">
                <a:latin typeface="Arial" panose="020B0604020202020204"/>
              </a:rPr>
              <a:t>叶春煜</a:t>
            </a:r>
            <a:r>
              <a:rPr lang="en-US" sz="2000" b="0" strike="noStrike" spc="-1">
                <a:latin typeface="Arial" panose="020B0604020202020204"/>
              </a:rPr>
              <a:t>-24-8-14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sz="2000" b="0" strike="noStrike" spc="-1">
                <a:latin typeface="Arial" panose="020B0604020202020204"/>
              </a:rPr>
              <a:t>叶春煜</a:t>
            </a:r>
            <a:r>
              <a:rPr lang="en-US" sz="2000" b="0" strike="noStrike" spc="-1">
                <a:latin typeface="Arial" panose="020B0604020202020204"/>
              </a:rPr>
              <a:t>-24-8-14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sz="2000" b="0" strike="noStrike" spc="-1">
                <a:latin typeface="Arial" panose="020B0604020202020204"/>
              </a:rPr>
              <a:t>叶春煜</a:t>
            </a:r>
            <a:r>
              <a:rPr lang="en-US" sz="2000" b="0" strike="noStrike" spc="-1">
                <a:latin typeface="Arial" panose="020B0604020202020204"/>
              </a:rPr>
              <a:t>-24-8-14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sz="2000" b="0" strike="noStrike" spc="-1">
                <a:latin typeface="Arial" panose="020B0604020202020204"/>
              </a:rPr>
              <a:t>叶春煜</a:t>
            </a:r>
            <a:r>
              <a:rPr lang="en-US" sz="2000" b="0" strike="noStrike" spc="-1">
                <a:latin typeface="Arial" panose="020B0604020202020204"/>
              </a:rPr>
              <a:t>-24-8-14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sz="2000" b="0" strike="noStrike" spc="-1">
                <a:latin typeface="Arial" panose="020B0604020202020204"/>
              </a:rPr>
              <a:t>叶春煜</a:t>
            </a:r>
            <a:r>
              <a:rPr lang="en-US" sz="2000" b="0" strike="noStrike" spc="-1">
                <a:latin typeface="Arial" panose="020B0604020202020204"/>
              </a:rPr>
              <a:t>-24-8-14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502A7C9-1361-43B8-B96C-118F7DE52370}" type="slidenum">
              <a:r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04C4F20-84D4-4E0E-940D-5672C8EC890C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A402AFA-3557-46EC-B1D6-599BAF656FA2}" type="slidenum">
              <a:r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B74F33-F304-46DD-8016-DCCF45018653}" type="slidenum">
              <a:r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8019C2A-CC42-428B-B9D6-DF07AB6D139F}" type="slidenum">
              <a:r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9201C65-3AD9-48D0-A44C-52FB7FD55F1C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9FC16FB-8DC6-4CB5-A226-FB177B4ABE00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120BBEA-4EC4-4477-84A7-BD9D64A2E8F0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AD8C8C8-E9DF-4C4F-8335-3AA3D7851793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1195920" y="21960"/>
            <a:ext cx="8694360" cy="211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7A7153F-813B-4C94-8C6C-D92AB2B0E329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6143115-4D05-445C-82CC-2C354D722B68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51DBB90-540E-47A9-A427-B632C9826605}" type="slidenum">
              <a:rPr/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1ADE4D5-9BBB-4192-98B1-D5B4CF342CD5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8BF77C9-4E3C-47A4-8EFD-560AC96E731B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151EECD-D1E8-41E7-BD1A-E71EABE0F28D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FA7B5E8-7799-4CA8-8EC1-42242BBF48CA}" type="slidenum">
              <a:r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A4FF1DA-E2E5-485D-8DE5-4C5C37D27187}" type="slidenum">
              <a:r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7422DB4-7E94-49D8-9CAF-9D095A9AFCB6}" type="slidenum">
              <a:r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A7FD21A-E7A0-43EB-B549-F61D554B7FC4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483010F-FA98-4D7A-9233-4D487D1C4A39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EC6FD3A-C247-463E-A849-C1E17758786B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2C683DA-284D-4B07-8828-D2E89E44510B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27C6C9-EE5A-4DDC-8FAB-594655432570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1195920" y="21960"/>
            <a:ext cx="8694360" cy="211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C1BC904-B902-481E-A006-7CCE43F02237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BC124D7-FD07-46E9-BB31-54DB4E28478B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782D2D9-6F71-4DE9-B5DF-53D2EE715DC6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03F38BF-8363-42F6-9FAC-D4F9D73F2EBF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2982BB7-2E3F-4676-8D78-438C0526B32D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8333777-D635-458D-91F2-0E3796D27EF7}" type="slidenum">
              <a:r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618869A-C43C-4264-B34B-AF53CF7FC9D9}" type="slidenum">
              <a:r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CC90A34-CED2-4CE6-A650-B2A0F38FD721}" type="slidenum">
              <a:r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42CC0AF-EC94-4F51-B754-F874BEA6B434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52FAD21-02DC-440C-9EAB-AE53B25DAA90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E68E2B7-20F2-47F7-8868-A033ABDAE005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94AB274-562B-4E37-958D-DDCA68A649F3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AC6D4DB6-65D2-429B-9FE5-7B7B69F212ED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1195920" y="21960"/>
            <a:ext cx="8694360" cy="211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9BEB2B1-4ABC-494D-9036-ED168CCF121B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984D353-EFF4-48EB-9DFD-EB8496145F87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AB96DE44-CD4E-4C9F-AF03-2E33446A6777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18DD07DB-88DF-4EC7-B14F-EBAB0EF76755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06B07DD-17A3-482B-A5FD-73EB0D9606EF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682B02B-9903-4D01-BD21-496979A653B5}" type="slidenum">
              <a:r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683ACD56-9C87-4E25-9E91-1D976BEE83D3}" type="slidenum">
              <a:r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9EDFBB4-45B6-4839-A689-71B4E37CDA6E}" type="slidenum">
              <a:r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62B1725-12D8-4844-87C6-C54F73BEBBE5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2B31123-02A3-4E46-A291-39D54E9A4EA4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16804627-783A-4A99-A75D-190C547A1EB8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247329C-9237-40C6-9346-16D77DAD0DC1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CAE700E7-FE78-465A-97C0-C668F2736FFE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ubTitle"/>
          </p:nvPr>
        </p:nvSpPr>
        <p:spPr>
          <a:xfrm>
            <a:off x="1195920" y="21960"/>
            <a:ext cx="8694360" cy="211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882B058B-4B3F-41E9-B412-82C200851836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24E23A1A-D39B-4259-8C76-F0F8C6A256E7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99C61FD-A6DF-4A61-9187-17E202920ECD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782AE37-9A44-4905-B860-2DA869FFDEAD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EED4ED4-2C65-4F29-8C12-43CABE23F9C4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E871480E-D53F-4415-A247-C1A2F104E812}" type="slidenum">
              <a:r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95920" y="21960"/>
            <a:ext cx="8694360" cy="211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AAAAC3-7B8A-4B40-A430-7D36B4748716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35" name="PlaceHolder 6"/>
          <p:cNvSpPr>
            <a:spLocks noGrp="1"/>
          </p:cNvSpPr>
          <p:nvPr>
            <p:ph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336" name="PlaceHolder 7"/>
          <p:cNvSpPr>
            <a:spLocks noGrp="1"/>
          </p:cNvSpPr>
          <p:nvPr>
            <p:ph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BABA7FF-AAFB-4A4C-A5D8-F66ED018233F}" type="slidenum">
              <a:r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121" y="928028"/>
            <a:ext cx="7560728" cy="1974192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60121" y="2978352"/>
            <a:ext cx="7560728" cy="1369070"/>
          </a:xfrm>
        </p:spPr>
        <p:txBody>
          <a:bodyPr/>
          <a:lstStyle>
            <a:lvl1pPr marL="0" indent="0" algn="ctr">
              <a:buNone/>
              <a:defRPr sz="1985"/>
            </a:lvl1pPr>
            <a:lvl2pPr marL="377825" indent="0" algn="ctr">
              <a:buNone/>
              <a:defRPr sz="1650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90395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4505" indent="0" algn="ctr">
              <a:buNone/>
              <a:defRPr sz="1325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14" y="68257"/>
            <a:ext cx="3425837" cy="145701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00" y="5070416"/>
            <a:ext cx="2723869" cy="5192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4239" y="2125013"/>
            <a:ext cx="8694539" cy="1096044"/>
          </a:xfrm>
        </p:spPr>
        <p:txBody>
          <a:bodyPr>
            <a:normAutofit/>
          </a:bodyPr>
          <a:lstStyle>
            <a:lvl1pPr algn="ctr">
              <a:defRPr sz="335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fontAlgn="auto"/>
            <a:r>
              <a:rPr lang="zh-CN" altLang="en-US" sz="405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2025/7/19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14" y="68257"/>
            <a:ext cx="3425837" cy="145701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00" y="5070416"/>
            <a:ext cx="2723869" cy="519276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239" y="2125013"/>
            <a:ext cx="8694539" cy="1096044"/>
          </a:xfrm>
        </p:spPr>
        <p:txBody>
          <a:bodyPr>
            <a:normAutofit/>
          </a:bodyPr>
          <a:lstStyle>
            <a:lvl1pPr algn="ctr">
              <a:defRPr sz="335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fontAlgn="auto"/>
            <a:r>
              <a:rPr lang="zh-CN" altLang="en-US" sz="405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2025/7/19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64"/>
          <p:cNvGrpSpPr/>
          <p:nvPr userDrawn="1"/>
        </p:nvGrpSpPr>
        <p:grpSpPr>
          <a:xfrm>
            <a:off x="0" y="-11813"/>
            <a:ext cx="10080625" cy="584119"/>
            <a:chOff x="0" y="-1"/>
            <a:chExt cx="12191999" cy="705853"/>
          </a:xfrm>
        </p:grpSpPr>
        <p:sp>
          <p:nvSpPr>
            <p:cNvPr id="67" name="矩形 5"/>
            <p:cNvSpPr/>
            <p:nvPr/>
          </p:nvSpPr>
          <p:spPr>
            <a:xfrm>
              <a:off x="1446522" y="574688"/>
              <a:ext cx="10745477" cy="131163"/>
            </a:xfrm>
            <a:custGeom>
              <a:avLst/>
              <a:gdLst>
                <a:gd name="connsiteX0" fmla="*/ 0 w 10651958"/>
                <a:gd name="connsiteY0" fmla="*/ 0 h 120772"/>
                <a:gd name="connsiteX1" fmla="*/ 10651958 w 10651958"/>
                <a:gd name="connsiteY1" fmla="*/ 0 h 120772"/>
                <a:gd name="connsiteX2" fmla="*/ 10651958 w 10651958"/>
                <a:gd name="connsiteY2" fmla="*/ 120772 h 120772"/>
                <a:gd name="connsiteX3" fmla="*/ 0 w 10651958"/>
                <a:gd name="connsiteY3" fmla="*/ 120772 h 120772"/>
                <a:gd name="connsiteX4" fmla="*/ 0 w 10651958"/>
                <a:gd name="connsiteY4" fmla="*/ 0 h 120772"/>
                <a:gd name="connsiteX0-1" fmla="*/ 0 w 10745477"/>
                <a:gd name="connsiteY0-2" fmla="*/ 0 h 131163"/>
                <a:gd name="connsiteX1-3" fmla="*/ 10745477 w 10745477"/>
                <a:gd name="connsiteY1-4" fmla="*/ 10391 h 131163"/>
                <a:gd name="connsiteX2-5" fmla="*/ 10745477 w 10745477"/>
                <a:gd name="connsiteY2-6" fmla="*/ 131163 h 131163"/>
                <a:gd name="connsiteX3-7" fmla="*/ 93519 w 10745477"/>
                <a:gd name="connsiteY3-8" fmla="*/ 131163 h 131163"/>
                <a:gd name="connsiteX4-9" fmla="*/ 0 w 10745477"/>
                <a:gd name="connsiteY4-10" fmla="*/ 0 h 1311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745477" h="131163">
                  <a:moveTo>
                    <a:pt x="0" y="0"/>
                  </a:moveTo>
                  <a:lnTo>
                    <a:pt x="10745477" y="10391"/>
                  </a:lnTo>
                  <a:lnTo>
                    <a:pt x="10745477" y="131163"/>
                  </a:lnTo>
                  <a:lnTo>
                    <a:pt x="93519" y="131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115" strike="noStrike" noProof="1"/>
            </a:p>
          </p:txBody>
        </p:sp>
        <p:sp>
          <p:nvSpPr>
            <p:cNvPr id="68" name="矩形 32"/>
            <p:cNvSpPr/>
            <p:nvPr/>
          </p:nvSpPr>
          <p:spPr>
            <a:xfrm>
              <a:off x="0" y="-1"/>
              <a:ext cx="1540042" cy="705853"/>
            </a:xfrm>
            <a:custGeom>
              <a:avLst/>
              <a:gdLst>
                <a:gd name="connsiteX0" fmla="*/ 0 w 1674122"/>
                <a:gd name="connsiteY0" fmla="*/ 0 h 846823"/>
                <a:gd name="connsiteX1" fmla="*/ 1674122 w 1674122"/>
                <a:gd name="connsiteY1" fmla="*/ 0 h 846823"/>
                <a:gd name="connsiteX2" fmla="*/ 1674122 w 1674122"/>
                <a:gd name="connsiteY2" fmla="*/ 846823 h 846823"/>
                <a:gd name="connsiteX3" fmla="*/ 0 w 1674122"/>
                <a:gd name="connsiteY3" fmla="*/ 846823 h 846823"/>
                <a:gd name="connsiteX4" fmla="*/ 0 w 1674122"/>
                <a:gd name="connsiteY4" fmla="*/ 0 h 846823"/>
                <a:gd name="connsiteX0-1" fmla="*/ 0 w 1674122"/>
                <a:gd name="connsiteY0-2" fmla="*/ 0 h 846823"/>
                <a:gd name="connsiteX1-3" fmla="*/ 1144733 w 1674122"/>
                <a:gd name="connsiteY1-4" fmla="*/ 0 h 846823"/>
                <a:gd name="connsiteX2-5" fmla="*/ 1674122 w 1674122"/>
                <a:gd name="connsiteY2-6" fmla="*/ 846823 h 846823"/>
                <a:gd name="connsiteX3-7" fmla="*/ 0 w 1674122"/>
                <a:gd name="connsiteY3-8" fmla="*/ 846823 h 846823"/>
                <a:gd name="connsiteX4-9" fmla="*/ 0 w 1674122"/>
                <a:gd name="connsiteY4-10" fmla="*/ 0 h 8468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74122" h="846823">
                  <a:moveTo>
                    <a:pt x="0" y="0"/>
                  </a:moveTo>
                  <a:lnTo>
                    <a:pt x="1144733" y="0"/>
                  </a:lnTo>
                  <a:lnTo>
                    <a:pt x="1674122" y="846823"/>
                  </a:lnTo>
                  <a:lnTo>
                    <a:pt x="0" y="846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115" strike="noStrike" noProof="1"/>
            </a:p>
          </p:txBody>
        </p:sp>
      </p:grpSp>
      <p:pic>
        <p:nvPicPr>
          <p:cNvPr id="6149" name="图片 11"/>
          <p:cNvPicPr>
            <a:picLocks noChangeAspect="1"/>
          </p:cNvPicPr>
          <p:nvPr userDrawn="1"/>
        </p:nvPicPr>
        <p:blipFill>
          <a:blip r:embed="rId2">
            <a:lum bright="17999"/>
          </a:blip>
          <a:stretch>
            <a:fillRect/>
          </a:stretch>
        </p:blipFill>
        <p:spPr>
          <a:xfrm>
            <a:off x="8412334" y="22315"/>
            <a:ext cx="1668291" cy="409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图片 13"/>
          <p:cNvPicPr>
            <a:picLocks noChangeAspect="1"/>
          </p:cNvPicPr>
          <p:nvPr userDrawn="1"/>
        </p:nvPicPr>
        <p:blipFill>
          <a:blip r:embed="rId3">
            <a:lum bright="35999" contrast="6000"/>
          </a:blip>
          <a:stretch>
            <a:fillRect/>
          </a:stretch>
        </p:blipFill>
        <p:spPr>
          <a:xfrm>
            <a:off x="0" y="5268886"/>
            <a:ext cx="10080625" cy="409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1" name="图片 20" descr="logo"/>
          <p:cNvPicPr>
            <a:picLocks noChangeAspect="1"/>
          </p:cNvPicPr>
          <p:nvPr userDrawn="1"/>
        </p:nvPicPr>
        <p:blipFill>
          <a:blip r:embed="rId4">
            <a:lum bright="100000" contrast="1996"/>
          </a:blip>
          <a:stretch>
            <a:fillRect/>
          </a:stretch>
        </p:blipFill>
        <p:spPr>
          <a:xfrm>
            <a:off x="68254" y="5314828"/>
            <a:ext cx="1623664" cy="31634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" name="直接连接符 2"/>
          <p:cNvCxnSpPr/>
          <p:nvPr userDrawn="1"/>
        </p:nvCxnSpPr>
        <p:spPr>
          <a:xfrm>
            <a:off x="0" y="521113"/>
            <a:ext cx="100806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3938" y="471234"/>
            <a:ext cx="10080625" cy="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3938" y="5299077"/>
            <a:ext cx="10080625" cy="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22989" y="3938"/>
            <a:ext cx="301894" cy="4449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6025" y="22052"/>
            <a:ext cx="8694539" cy="455744"/>
          </a:xfrm>
        </p:spPr>
        <p:txBody>
          <a:bodyPr anchor="ctr" anchorCtr="0">
            <a:noAutofit/>
          </a:bodyPr>
          <a:lstStyle>
            <a:lvl1pPr>
              <a:defRPr sz="1985" b="1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2025/7/19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2025/7/19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121" y="928028"/>
            <a:ext cx="7560728" cy="1974192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60121" y="2978352"/>
            <a:ext cx="7560728" cy="1369070"/>
          </a:xfrm>
        </p:spPr>
        <p:txBody>
          <a:bodyPr/>
          <a:lstStyle>
            <a:lvl1pPr marL="0" indent="0" algn="ctr">
              <a:buNone/>
              <a:defRPr sz="1985"/>
            </a:lvl1pPr>
            <a:lvl2pPr marL="377825" indent="0" algn="ctr">
              <a:buNone/>
              <a:defRPr sz="1650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1935" indent="0" algn="ctr">
              <a:buNone/>
              <a:defRPr sz="1325"/>
            </a:lvl5pPr>
            <a:lvl6pPr marL="1890395" indent="0" algn="ctr">
              <a:buNone/>
              <a:defRPr sz="1325"/>
            </a:lvl6pPr>
            <a:lvl7pPr marL="2268220" indent="0" algn="ctr">
              <a:buNone/>
              <a:defRPr sz="1325"/>
            </a:lvl7pPr>
            <a:lvl8pPr marL="2646045" indent="0" algn="ctr">
              <a:buNone/>
              <a:defRPr sz="1325"/>
            </a:lvl8pPr>
            <a:lvl9pPr marL="3024505" indent="0" algn="ctr">
              <a:buNone/>
              <a:defRPr sz="1325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16" y="1413700"/>
            <a:ext cx="8694837" cy="2358791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7816" y="3794807"/>
            <a:ext cx="8694837" cy="1240432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7825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193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9039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22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04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450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93067" y="1509521"/>
            <a:ext cx="4284413" cy="35979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03491" y="1509521"/>
            <a:ext cx="4284413" cy="35979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633E6E-9698-41AA-84B1-B929809F7655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80" y="301905"/>
            <a:ext cx="8694837" cy="10960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4380" y="1390073"/>
            <a:ext cx="4264722" cy="681254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0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4380" y="2071325"/>
            <a:ext cx="4264722" cy="304660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03491" y="1390073"/>
            <a:ext cx="4285725" cy="681254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7825" indent="0">
              <a:buNone/>
              <a:defRPr sz="1650" b="1"/>
            </a:lvl2pPr>
            <a:lvl3pPr marL="756285" indent="0">
              <a:buNone/>
              <a:defRPr sz="1490" b="1"/>
            </a:lvl3pPr>
            <a:lvl4pPr marL="1134110" indent="0">
              <a:buNone/>
              <a:defRPr sz="1325" b="1"/>
            </a:lvl4pPr>
            <a:lvl5pPr marL="1511935" indent="0">
              <a:buNone/>
              <a:defRPr sz="1325" b="1"/>
            </a:lvl5pPr>
            <a:lvl6pPr marL="1890395" indent="0">
              <a:buNone/>
              <a:defRPr sz="1325" b="1"/>
            </a:lvl6pPr>
            <a:lvl7pPr marL="2268220" indent="0">
              <a:buNone/>
              <a:defRPr sz="1325" b="1"/>
            </a:lvl7pPr>
            <a:lvl8pPr marL="2646045" indent="0">
              <a:buNone/>
              <a:defRPr sz="1325" b="1"/>
            </a:lvl8pPr>
            <a:lvl9pPr marL="3024505" indent="0">
              <a:buNone/>
              <a:defRPr sz="132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03491" y="2071325"/>
            <a:ext cx="4285725" cy="304660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80" y="378037"/>
            <a:ext cx="3251375" cy="1323128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85725" y="816455"/>
            <a:ext cx="5103491" cy="4029766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5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4380" y="1701165"/>
            <a:ext cx="3251375" cy="3151619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55"/>
            </a:lvl2pPr>
            <a:lvl3pPr marL="756285" indent="0">
              <a:buNone/>
              <a:defRPr sz="995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80" y="378037"/>
            <a:ext cx="3251375" cy="1323128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725" y="816455"/>
            <a:ext cx="5103491" cy="4029766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825" indent="0">
              <a:buNone/>
              <a:defRPr sz="2315"/>
            </a:lvl2pPr>
            <a:lvl3pPr marL="756285" indent="0">
              <a:buNone/>
              <a:defRPr sz="1985"/>
            </a:lvl3pPr>
            <a:lvl4pPr marL="1134110" indent="0">
              <a:buNone/>
              <a:defRPr sz="1650"/>
            </a:lvl4pPr>
            <a:lvl5pPr marL="1511935" indent="0">
              <a:buNone/>
              <a:defRPr sz="1650"/>
            </a:lvl5pPr>
            <a:lvl6pPr marL="1890395" indent="0">
              <a:buNone/>
              <a:defRPr sz="1650"/>
            </a:lvl6pPr>
            <a:lvl7pPr marL="2268220" indent="0">
              <a:buNone/>
              <a:defRPr sz="1650"/>
            </a:lvl7pPr>
            <a:lvl8pPr marL="2646045" indent="0">
              <a:buNone/>
              <a:defRPr sz="1650"/>
            </a:lvl8pPr>
            <a:lvl9pPr marL="3024505" indent="0">
              <a:buNone/>
              <a:defRPr sz="16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4380" y="1701165"/>
            <a:ext cx="3251375" cy="3151619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55"/>
            </a:lvl2pPr>
            <a:lvl3pPr marL="756285" indent="0">
              <a:buNone/>
              <a:defRPr sz="995"/>
            </a:lvl3pPr>
            <a:lvl4pPr marL="1134110" indent="0">
              <a:buNone/>
              <a:defRPr sz="825"/>
            </a:lvl4pPr>
            <a:lvl5pPr marL="1511935" indent="0">
              <a:buNone/>
              <a:defRPr sz="825"/>
            </a:lvl5pPr>
            <a:lvl6pPr marL="1890395" indent="0">
              <a:buNone/>
              <a:defRPr sz="825"/>
            </a:lvl6pPr>
            <a:lvl7pPr marL="2268220" indent="0">
              <a:buNone/>
              <a:defRPr sz="825"/>
            </a:lvl7pPr>
            <a:lvl8pPr marL="2646045" indent="0">
              <a:buNone/>
              <a:defRPr sz="825"/>
            </a:lvl8pPr>
            <a:lvl9pPr marL="3024505" indent="0">
              <a:buNone/>
              <a:defRPr sz="82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194" y="301905"/>
            <a:ext cx="2173709" cy="480552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93067" y="301905"/>
            <a:ext cx="6395115" cy="480552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429A24F-8F8B-41AA-9EBC-DD9C3BB8C997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170"/>
              </a:spcBef>
              <a:buNone/>
            </a:pP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7632336-D644-4963-BBD9-ACC0B5EF2DA6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93000" y="302040"/>
            <a:ext cx="8694000" cy="1095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zh-CN" sz="3640" b="0" strike="noStrike" spc="-1">
                <a:solidFill>
                  <a:srgbClr val="000000"/>
                </a:solidFill>
                <a:latin typeface="Calibri Light" panose="020F0302020204030204"/>
              </a:rPr>
              <a:t>单击此处编辑母版标题样式</a:t>
            </a:r>
            <a:endParaRPr lang="en-US" sz="364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93000" y="1509480"/>
            <a:ext cx="8694000" cy="3597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89230" indent="-189230">
              <a:lnSpc>
                <a:spcPct val="90000"/>
              </a:lnSpc>
              <a:spcBef>
                <a:spcPts val="825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zh-CN" sz="2320" b="0" strike="noStrike" spc="-1">
                <a:solidFill>
                  <a:srgbClr val="000000"/>
                </a:solidFill>
                <a:latin typeface="Calibri" panose="020F0502020204030204"/>
              </a:rPr>
              <a:t>单击此处编辑母版文本样式</a:t>
            </a:r>
            <a:endParaRPr lang="en-US" sz="232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567055" lvl="1" indent="-189230">
              <a:lnSpc>
                <a:spcPct val="90000"/>
              </a:lnSpc>
              <a:spcBef>
                <a:spcPts val="1645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zh-CN" sz="1980" b="0" strike="noStrike" spc="-1">
                <a:solidFill>
                  <a:srgbClr val="000000"/>
                </a:solidFill>
                <a:latin typeface="Calibri" panose="020F0502020204030204"/>
              </a:rPr>
              <a:t>二级</a:t>
            </a:r>
            <a:endParaRPr lang="en-US" sz="198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944880" lvl="2" indent="-189230">
              <a:lnSpc>
                <a:spcPct val="90000"/>
              </a:lnSpc>
              <a:spcBef>
                <a:spcPts val="137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zh-CN" sz="1660" b="0" strike="noStrike" spc="-1">
                <a:solidFill>
                  <a:srgbClr val="000000"/>
                </a:solidFill>
                <a:latin typeface="Calibri" panose="020F0502020204030204"/>
              </a:rPr>
              <a:t>三级</a:t>
            </a:r>
            <a:endParaRPr lang="en-US" sz="166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323340" lvl="3" indent="-189230">
              <a:lnSpc>
                <a:spcPct val="90000"/>
              </a:lnSpc>
              <a:spcBef>
                <a:spcPts val="1235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zh-CN" sz="1490" b="0" strike="noStrike" spc="-1">
                <a:solidFill>
                  <a:srgbClr val="000000"/>
                </a:solidFill>
                <a:latin typeface="Calibri" panose="020F0502020204030204"/>
              </a:rPr>
              <a:t>四级</a:t>
            </a:r>
            <a:endParaRPr lang="en-US" sz="149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701165" lvl="4" indent="-189230">
              <a:lnSpc>
                <a:spcPct val="90000"/>
              </a:lnSpc>
              <a:spcBef>
                <a:spcPts val="1235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zh-CN" sz="1490" b="0" strike="noStrike" spc="-1">
                <a:solidFill>
                  <a:srgbClr val="000000"/>
                </a:solidFill>
                <a:latin typeface="Calibri" panose="020F0502020204030204"/>
              </a:rPr>
              <a:t>五级</a:t>
            </a:r>
            <a:endParaRPr lang="en-US" sz="149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693000" y="5255640"/>
            <a:ext cx="226764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 panose="02020603050405020304"/>
              </a:defRPr>
            </a:lvl1pPr>
          </a:lstStyle>
          <a:p>
            <a:r>
              <a:rPr lang="en-US" sz="1400" b="0" strike="noStrike" spc="-1">
                <a:latin typeface="Times New Roman" panose="02020603050405020304"/>
              </a:rPr>
              <a:t>&lt;日期/时间&gt;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339360" y="5255640"/>
            <a:ext cx="340200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 panose="02020603050405020304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 panose="02020603050405020304"/>
              </a:rPr>
              <a:t>&lt;页脚&gt;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119360" y="5255640"/>
            <a:ext cx="226764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 panose="02020603050405020304"/>
              </a:defRPr>
            </a:lvl1pPr>
          </a:lstStyle>
          <a:p>
            <a:endParaRPr lang="en-US" sz="2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组合 64"/>
          <p:cNvGrpSpPr/>
          <p:nvPr/>
        </p:nvGrpSpPr>
        <p:grpSpPr>
          <a:xfrm>
            <a:off x="360" y="-11520"/>
            <a:ext cx="10077120" cy="581400"/>
            <a:chOff x="360" y="-11520"/>
            <a:chExt cx="10077120" cy="581400"/>
          </a:xfrm>
        </p:grpSpPr>
        <p:sp>
          <p:nvSpPr>
            <p:cNvPr id="134" name="矩形 5"/>
            <p:cNvSpPr/>
            <p:nvPr/>
          </p:nvSpPr>
          <p:spPr>
            <a:xfrm>
              <a:off x="1196280" y="464040"/>
              <a:ext cx="8881200" cy="105840"/>
            </a:xfrm>
            <a:custGeom>
              <a:avLst/>
              <a:gdLst/>
              <a:ahLst/>
              <a:cxnLst/>
              <a:rect l="l" t="t" r="r" b="b"/>
              <a:pathLst>
                <a:path w="10745477" h="131163">
                  <a:moveTo>
                    <a:pt x="0" y="0"/>
                  </a:moveTo>
                  <a:lnTo>
                    <a:pt x="10745477" y="10391"/>
                  </a:lnTo>
                  <a:lnTo>
                    <a:pt x="10745477" y="131163"/>
                  </a:lnTo>
                  <a:lnTo>
                    <a:pt x="93519" y="131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" name="矩形 32"/>
            <p:cNvSpPr/>
            <p:nvPr/>
          </p:nvSpPr>
          <p:spPr>
            <a:xfrm>
              <a:off x="360" y="-11520"/>
              <a:ext cx="1270440" cy="581040"/>
            </a:xfrm>
            <a:custGeom>
              <a:avLst/>
              <a:gdLst/>
              <a:ahLst/>
              <a:cxnLst/>
              <a:rect l="l" t="t" r="r" b="b"/>
              <a:pathLst>
                <a:path w="1674122" h="846823">
                  <a:moveTo>
                    <a:pt x="0" y="0"/>
                  </a:moveTo>
                  <a:lnTo>
                    <a:pt x="1144733" y="0"/>
                  </a:lnTo>
                  <a:lnTo>
                    <a:pt x="1674122" y="846823"/>
                  </a:lnTo>
                  <a:lnTo>
                    <a:pt x="0" y="846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36" name="图片 11"/>
          <p:cNvPicPr/>
          <p:nvPr/>
        </p:nvPicPr>
        <p:blipFill>
          <a:blip r:embed="rId14">
            <a:lum bright="17000"/>
          </a:blip>
          <a:stretch>
            <a:fillRect/>
          </a:stretch>
        </p:blipFill>
        <p:spPr>
          <a:xfrm>
            <a:off x="8411400" y="22320"/>
            <a:ext cx="1665360" cy="406800"/>
          </a:xfrm>
          <a:prstGeom prst="rect">
            <a:avLst/>
          </a:prstGeom>
          <a:ln w="9525">
            <a:noFill/>
          </a:ln>
        </p:spPr>
      </p:pic>
      <p:pic>
        <p:nvPicPr>
          <p:cNvPr id="137" name="图片 13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5268240"/>
            <a:ext cx="10077120" cy="406800"/>
          </a:xfrm>
          <a:prstGeom prst="rect">
            <a:avLst/>
          </a:prstGeom>
          <a:ln w="9525">
            <a:noFill/>
          </a:ln>
        </p:spPr>
      </p:pic>
      <p:pic>
        <p:nvPicPr>
          <p:cNvPr id="138" name="图片 20" descr="logo"/>
          <p:cNvPicPr/>
          <p:nvPr/>
        </p:nvPicPr>
        <p:blipFill>
          <a:blip r:embed="rId16"/>
          <a:stretch>
            <a:fillRect/>
          </a:stretch>
        </p:blipFill>
        <p:spPr>
          <a:xfrm>
            <a:off x="68040" y="5314320"/>
            <a:ext cx="1620720" cy="313560"/>
          </a:xfrm>
          <a:prstGeom prst="rect">
            <a:avLst/>
          </a:prstGeom>
          <a:ln w="9525">
            <a:noFill/>
          </a:ln>
        </p:spPr>
      </p:pic>
      <p:sp>
        <p:nvSpPr>
          <p:cNvPr id="139" name="直接连接符 2"/>
          <p:cNvSpPr/>
          <p:nvPr/>
        </p:nvSpPr>
        <p:spPr>
          <a:xfrm>
            <a:off x="360" y="520920"/>
            <a:ext cx="10079640" cy="36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直接连接符 6"/>
          <p:cNvSpPr/>
          <p:nvPr/>
        </p:nvSpPr>
        <p:spPr>
          <a:xfrm>
            <a:off x="3600" y="471240"/>
            <a:ext cx="10079640" cy="108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直接连接符 7"/>
          <p:cNvSpPr/>
          <p:nvPr/>
        </p:nvSpPr>
        <p:spPr>
          <a:xfrm>
            <a:off x="3600" y="5298480"/>
            <a:ext cx="10079640" cy="108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直接连接符 8"/>
          <p:cNvSpPr/>
          <p:nvPr/>
        </p:nvSpPr>
        <p:spPr>
          <a:xfrm>
            <a:off x="822600" y="4320"/>
            <a:ext cx="302040" cy="44496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PlaceHolder 1"/>
          <p:cNvSpPr>
            <a:spLocks noGrp="1"/>
          </p:cNvSpPr>
          <p:nvPr>
            <p:ph type="ftr" idx="10"/>
          </p:nvPr>
        </p:nvSpPr>
        <p:spPr>
          <a:xfrm>
            <a:off x="3338640" y="5255280"/>
            <a:ext cx="339912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&lt;页脚&gt;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11"/>
          </p:nvPr>
        </p:nvSpPr>
        <p:spPr>
          <a:xfrm>
            <a:off x="7118640" y="5255280"/>
            <a:ext cx="226512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2400" b="0" strike="noStrike" spc="-1">
                <a:latin typeface="Times New Roman" panose="02020603050405020304"/>
              </a:defRPr>
            </a:lvl1pPr>
          </a:lstStyle>
          <a:p>
            <a:endParaRPr lang="en-US" sz="2400" b="0" strike="noStrike" spc="-1">
              <a:latin typeface="Times New Roman" panose="02020603050405020304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dt" idx="12"/>
          </p:nvPr>
        </p:nvSpPr>
        <p:spPr>
          <a:xfrm>
            <a:off x="692640" y="5255280"/>
            <a:ext cx="226512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 panose="02020603050405020304"/>
              </a:defRPr>
            </a:lvl1pPr>
          </a:lstStyle>
          <a:p>
            <a:r>
              <a:rPr lang="en-US" sz="1400" b="0" strike="noStrike" spc="-1">
                <a:latin typeface="Times New Roman" panose="02020603050405020304"/>
              </a:rPr>
              <a:t>&lt;日期/时间&gt;</a:t>
            </a:r>
          </a:p>
        </p:txBody>
      </p:sp>
      <p:sp>
        <p:nvSpPr>
          <p:cNvPr id="146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第五提纲级别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第六提纲级别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第七提纲级别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组合 64"/>
          <p:cNvGrpSpPr/>
          <p:nvPr/>
        </p:nvGrpSpPr>
        <p:grpSpPr>
          <a:xfrm>
            <a:off x="360" y="-11520"/>
            <a:ext cx="10077120" cy="581400"/>
            <a:chOff x="360" y="-11520"/>
            <a:chExt cx="10077120" cy="581400"/>
          </a:xfrm>
        </p:grpSpPr>
        <p:sp>
          <p:nvSpPr>
            <p:cNvPr id="185" name="矩形 5"/>
            <p:cNvSpPr/>
            <p:nvPr/>
          </p:nvSpPr>
          <p:spPr>
            <a:xfrm>
              <a:off x="1196280" y="464040"/>
              <a:ext cx="8881200" cy="105840"/>
            </a:xfrm>
            <a:custGeom>
              <a:avLst/>
              <a:gdLst/>
              <a:ahLst/>
              <a:cxnLst/>
              <a:rect l="l" t="t" r="r" b="b"/>
              <a:pathLst>
                <a:path w="10745477" h="131163">
                  <a:moveTo>
                    <a:pt x="0" y="0"/>
                  </a:moveTo>
                  <a:lnTo>
                    <a:pt x="10745477" y="10391"/>
                  </a:lnTo>
                  <a:lnTo>
                    <a:pt x="10745477" y="131163"/>
                  </a:lnTo>
                  <a:lnTo>
                    <a:pt x="93519" y="131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矩形 32"/>
            <p:cNvSpPr/>
            <p:nvPr/>
          </p:nvSpPr>
          <p:spPr>
            <a:xfrm>
              <a:off x="360" y="-11520"/>
              <a:ext cx="1270440" cy="581040"/>
            </a:xfrm>
            <a:custGeom>
              <a:avLst/>
              <a:gdLst/>
              <a:ahLst/>
              <a:cxnLst/>
              <a:rect l="l" t="t" r="r" b="b"/>
              <a:pathLst>
                <a:path w="1674122" h="846823">
                  <a:moveTo>
                    <a:pt x="0" y="0"/>
                  </a:moveTo>
                  <a:lnTo>
                    <a:pt x="1144733" y="0"/>
                  </a:lnTo>
                  <a:lnTo>
                    <a:pt x="1674122" y="846823"/>
                  </a:lnTo>
                  <a:lnTo>
                    <a:pt x="0" y="846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87" name="图片 11"/>
          <p:cNvPicPr/>
          <p:nvPr/>
        </p:nvPicPr>
        <p:blipFill>
          <a:blip r:embed="rId14">
            <a:lum bright="17000"/>
          </a:blip>
          <a:stretch>
            <a:fillRect/>
          </a:stretch>
        </p:blipFill>
        <p:spPr>
          <a:xfrm>
            <a:off x="8411400" y="22320"/>
            <a:ext cx="1665360" cy="406800"/>
          </a:xfrm>
          <a:prstGeom prst="rect">
            <a:avLst/>
          </a:prstGeom>
          <a:ln w="9525">
            <a:noFill/>
          </a:ln>
        </p:spPr>
      </p:pic>
      <p:pic>
        <p:nvPicPr>
          <p:cNvPr id="188" name="图片 13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5268240"/>
            <a:ext cx="10077120" cy="406800"/>
          </a:xfrm>
          <a:prstGeom prst="rect">
            <a:avLst/>
          </a:prstGeom>
          <a:ln w="9525">
            <a:noFill/>
          </a:ln>
        </p:spPr>
      </p:pic>
      <p:pic>
        <p:nvPicPr>
          <p:cNvPr id="189" name="图片 20" descr="logo"/>
          <p:cNvPicPr/>
          <p:nvPr/>
        </p:nvPicPr>
        <p:blipFill>
          <a:blip r:embed="rId16"/>
          <a:stretch>
            <a:fillRect/>
          </a:stretch>
        </p:blipFill>
        <p:spPr>
          <a:xfrm>
            <a:off x="68040" y="5314320"/>
            <a:ext cx="1620720" cy="313560"/>
          </a:xfrm>
          <a:prstGeom prst="rect">
            <a:avLst/>
          </a:prstGeom>
          <a:ln w="9525">
            <a:noFill/>
          </a:ln>
        </p:spPr>
      </p:pic>
      <p:sp>
        <p:nvSpPr>
          <p:cNvPr id="190" name="直接连接符 2"/>
          <p:cNvSpPr/>
          <p:nvPr/>
        </p:nvSpPr>
        <p:spPr>
          <a:xfrm>
            <a:off x="360" y="520920"/>
            <a:ext cx="10079640" cy="36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直接连接符 6"/>
          <p:cNvSpPr/>
          <p:nvPr/>
        </p:nvSpPr>
        <p:spPr>
          <a:xfrm>
            <a:off x="3600" y="471240"/>
            <a:ext cx="10079640" cy="108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直接连接符 7"/>
          <p:cNvSpPr/>
          <p:nvPr/>
        </p:nvSpPr>
        <p:spPr>
          <a:xfrm>
            <a:off x="3600" y="5298480"/>
            <a:ext cx="10079640" cy="108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直接连接符 8"/>
          <p:cNvSpPr/>
          <p:nvPr/>
        </p:nvSpPr>
        <p:spPr>
          <a:xfrm>
            <a:off x="822600" y="4320"/>
            <a:ext cx="302040" cy="44496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PlaceHolder 1"/>
          <p:cNvSpPr>
            <a:spLocks noGrp="1"/>
          </p:cNvSpPr>
          <p:nvPr>
            <p:ph type="ftr" idx="13"/>
          </p:nvPr>
        </p:nvSpPr>
        <p:spPr>
          <a:xfrm>
            <a:off x="3338640" y="5255280"/>
            <a:ext cx="339912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&lt;页脚&gt;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ldNum" idx="14"/>
          </p:nvPr>
        </p:nvSpPr>
        <p:spPr>
          <a:xfrm>
            <a:off x="7118640" y="5255280"/>
            <a:ext cx="226512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2400" b="0" strike="noStrike" spc="-1">
                <a:latin typeface="Times New Roman" panose="02020603050405020304"/>
              </a:defRPr>
            </a:lvl1pPr>
          </a:lstStyle>
          <a:p>
            <a:endParaRPr lang="en-US" sz="2400" b="0" strike="noStrike" spc="-1">
              <a:latin typeface="Times New Roman" panose="02020603050405020304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dt" idx="15"/>
          </p:nvPr>
        </p:nvSpPr>
        <p:spPr>
          <a:xfrm>
            <a:off x="692640" y="5255280"/>
            <a:ext cx="226512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 panose="02020603050405020304"/>
              </a:defRPr>
            </a:lvl1pPr>
          </a:lstStyle>
          <a:p>
            <a:r>
              <a:rPr lang="en-US" sz="1400" b="0" strike="noStrike" spc="-1">
                <a:latin typeface="Times New Roman" panose="02020603050405020304"/>
              </a:rPr>
              <a:t>&lt;日期/时间&gt;</a:t>
            </a:r>
          </a:p>
        </p:txBody>
      </p:sp>
      <p:sp>
        <p:nvSpPr>
          <p:cNvPr id="197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第五提纲级别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第六提纲级别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第七提纲级别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组合 64"/>
          <p:cNvGrpSpPr/>
          <p:nvPr/>
        </p:nvGrpSpPr>
        <p:grpSpPr>
          <a:xfrm>
            <a:off x="360" y="-11520"/>
            <a:ext cx="10077120" cy="581400"/>
            <a:chOff x="360" y="-11520"/>
            <a:chExt cx="10077120" cy="581400"/>
          </a:xfrm>
        </p:grpSpPr>
        <p:sp>
          <p:nvSpPr>
            <p:cNvPr id="236" name="矩形 5"/>
            <p:cNvSpPr/>
            <p:nvPr/>
          </p:nvSpPr>
          <p:spPr>
            <a:xfrm>
              <a:off x="1196280" y="464040"/>
              <a:ext cx="8881200" cy="105840"/>
            </a:xfrm>
            <a:custGeom>
              <a:avLst/>
              <a:gdLst/>
              <a:ahLst/>
              <a:cxnLst/>
              <a:rect l="l" t="t" r="r" b="b"/>
              <a:pathLst>
                <a:path w="10745477" h="131163">
                  <a:moveTo>
                    <a:pt x="0" y="0"/>
                  </a:moveTo>
                  <a:lnTo>
                    <a:pt x="10745477" y="10391"/>
                  </a:lnTo>
                  <a:lnTo>
                    <a:pt x="10745477" y="131163"/>
                  </a:lnTo>
                  <a:lnTo>
                    <a:pt x="93519" y="131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矩形 32"/>
            <p:cNvSpPr/>
            <p:nvPr/>
          </p:nvSpPr>
          <p:spPr>
            <a:xfrm>
              <a:off x="360" y="-11520"/>
              <a:ext cx="1270440" cy="581040"/>
            </a:xfrm>
            <a:custGeom>
              <a:avLst/>
              <a:gdLst/>
              <a:ahLst/>
              <a:cxnLst/>
              <a:rect l="l" t="t" r="r" b="b"/>
              <a:pathLst>
                <a:path w="1674122" h="846823">
                  <a:moveTo>
                    <a:pt x="0" y="0"/>
                  </a:moveTo>
                  <a:lnTo>
                    <a:pt x="1144733" y="0"/>
                  </a:lnTo>
                  <a:lnTo>
                    <a:pt x="1674122" y="846823"/>
                  </a:lnTo>
                  <a:lnTo>
                    <a:pt x="0" y="846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38" name="图片 11"/>
          <p:cNvPicPr/>
          <p:nvPr/>
        </p:nvPicPr>
        <p:blipFill>
          <a:blip r:embed="rId14">
            <a:lum bright="17000"/>
          </a:blip>
          <a:stretch>
            <a:fillRect/>
          </a:stretch>
        </p:blipFill>
        <p:spPr>
          <a:xfrm>
            <a:off x="8411400" y="22320"/>
            <a:ext cx="1665360" cy="406800"/>
          </a:xfrm>
          <a:prstGeom prst="rect">
            <a:avLst/>
          </a:prstGeom>
          <a:ln w="9525">
            <a:noFill/>
          </a:ln>
        </p:spPr>
      </p:pic>
      <p:pic>
        <p:nvPicPr>
          <p:cNvPr id="239" name="图片 13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5268240"/>
            <a:ext cx="10077120" cy="406800"/>
          </a:xfrm>
          <a:prstGeom prst="rect">
            <a:avLst/>
          </a:prstGeom>
          <a:ln w="9525">
            <a:noFill/>
          </a:ln>
        </p:spPr>
      </p:pic>
      <p:pic>
        <p:nvPicPr>
          <p:cNvPr id="240" name="图片 20" descr="logo"/>
          <p:cNvPicPr/>
          <p:nvPr/>
        </p:nvPicPr>
        <p:blipFill>
          <a:blip r:embed="rId16"/>
          <a:stretch>
            <a:fillRect/>
          </a:stretch>
        </p:blipFill>
        <p:spPr>
          <a:xfrm>
            <a:off x="68040" y="5314320"/>
            <a:ext cx="1620720" cy="313560"/>
          </a:xfrm>
          <a:prstGeom prst="rect">
            <a:avLst/>
          </a:prstGeom>
          <a:ln w="9525">
            <a:noFill/>
          </a:ln>
        </p:spPr>
      </p:pic>
      <p:sp>
        <p:nvSpPr>
          <p:cNvPr id="241" name="直接连接符 2"/>
          <p:cNvSpPr/>
          <p:nvPr/>
        </p:nvSpPr>
        <p:spPr>
          <a:xfrm>
            <a:off x="360" y="520920"/>
            <a:ext cx="10079640" cy="36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直接连接符 6"/>
          <p:cNvSpPr/>
          <p:nvPr/>
        </p:nvSpPr>
        <p:spPr>
          <a:xfrm>
            <a:off x="3600" y="471240"/>
            <a:ext cx="10079640" cy="108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直接连接符 7"/>
          <p:cNvSpPr/>
          <p:nvPr/>
        </p:nvSpPr>
        <p:spPr>
          <a:xfrm>
            <a:off x="3600" y="5298480"/>
            <a:ext cx="10079640" cy="108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直接连接符 8"/>
          <p:cNvSpPr/>
          <p:nvPr/>
        </p:nvSpPr>
        <p:spPr>
          <a:xfrm>
            <a:off x="822600" y="4320"/>
            <a:ext cx="302040" cy="44496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PlaceHolder 1"/>
          <p:cNvSpPr>
            <a:spLocks noGrp="1"/>
          </p:cNvSpPr>
          <p:nvPr>
            <p:ph type="ftr" idx="16"/>
          </p:nvPr>
        </p:nvSpPr>
        <p:spPr>
          <a:xfrm>
            <a:off x="3338640" y="5255280"/>
            <a:ext cx="339912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DejaVu Sans"/>
              </a:rPr>
              <a:t>&lt;页脚&gt;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ldNum" idx="17"/>
          </p:nvPr>
        </p:nvSpPr>
        <p:spPr>
          <a:xfrm>
            <a:off x="7118640" y="5255280"/>
            <a:ext cx="226512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2400" b="0" strike="noStrike" spc="-1">
                <a:latin typeface="Times New Roman" panose="02020603050405020304"/>
              </a:defRPr>
            </a:lvl1pPr>
          </a:lstStyle>
          <a:p>
            <a:endParaRPr lang="en-US" sz="2400" b="0" strike="noStrike" spc="-1">
              <a:latin typeface="Times New Roman" panose="02020603050405020304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dt" idx="18"/>
          </p:nvPr>
        </p:nvSpPr>
        <p:spPr>
          <a:xfrm>
            <a:off x="692640" y="5255280"/>
            <a:ext cx="226512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 panose="02020603050405020304"/>
              </a:defRPr>
            </a:lvl1pPr>
          </a:lstStyle>
          <a:p>
            <a:r>
              <a:rPr lang="en-US" sz="1400" b="0" strike="noStrike" spc="-1">
                <a:latin typeface="Times New Roman" panose="02020603050405020304"/>
              </a:rPr>
              <a:t>&lt;日期/时间&gt;</a:t>
            </a:r>
          </a:p>
        </p:txBody>
      </p:sp>
      <p:sp>
        <p:nvSpPr>
          <p:cNvPr id="248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单击以编辑标题文本格式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点击以编辑提纲文本格式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第二提纲级别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第三提纲级别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</a:rPr>
              <a:t>第四提纲级别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第五提纲级别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第六提纲级别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第七提纲级别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zh-CN" sz="3200" b="1" strike="noStrike" spc="-1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</a:rPr>
              <a:t>单击此处编辑母版标题样式</a:t>
            </a:r>
            <a:endParaRPr lang="en-US" sz="320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dt" idx="19"/>
          </p:nvPr>
        </p:nvSpPr>
        <p:spPr>
          <a:xfrm>
            <a:off x="692640" y="5256000"/>
            <a:ext cx="226800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 panose="02020603050405020304"/>
              </a:defRPr>
            </a:lvl1pPr>
          </a:lstStyle>
          <a:p>
            <a:r>
              <a:rPr lang="en-US" sz="1400" b="0" strike="noStrike" spc="-1">
                <a:latin typeface="Times New Roman" panose="02020603050405020304"/>
              </a:rPr>
              <a:t>&lt;日期/时间&gt;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ftr" idx="20"/>
          </p:nvPr>
        </p:nvSpPr>
        <p:spPr>
          <a:xfrm>
            <a:off x="3339000" y="5256000"/>
            <a:ext cx="340200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 panose="02020603050405020304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 panose="02020603050405020304"/>
              </a:rPr>
              <a:t>&lt;页脚&gt;</a:t>
            </a:r>
          </a:p>
        </p:txBody>
      </p:sp>
      <p:sp>
        <p:nvSpPr>
          <p:cNvPr id="289" name="PlaceHolder 4"/>
          <p:cNvSpPr>
            <a:spLocks noGrp="1"/>
          </p:cNvSpPr>
          <p:nvPr>
            <p:ph type="sldNum" idx="21"/>
          </p:nvPr>
        </p:nvSpPr>
        <p:spPr>
          <a:xfrm>
            <a:off x="7119000" y="5256000"/>
            <a:ext cx="226800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2400" b="0" strike="noStrike" spc="-1">
                <a:latin typeface="Times New Roman" panose="02020603050405020304"/>
              </a:defRPr>
            </a:lvl1pPr>
          </a:lstStyle>
          <a:p>
            <a:endParaRPr lang="en-US" sz="2400" b="0" strike="noStrike" spc="-1">
              <a:latin typeface="Times New Roman" panose="02020603050405020304"/>
            </a:endParaRPr>
          </a:p>
        </p:txBody>
      </p:sp>
      <p:grpSp>
        <p:nvGrpSpPr>
          <p:cNvPr id="290" name="组合 64"/>
          <p:cNvGrpSpPr/>
          <p:nvPr/>
        </p:nvGrpSpPr>
        <p:grpSpPr>
          <a:xfrm>
            <a:off x="360" y="-11880"/>
            <a:ext cx="10080360" cy="583560"/>
            <a:chOff x="360" y="-11880"/>
            <a:chExt cx="10080360" cy="583560"/>
          </a:xfrm>
        </p:grpSpPr>
        <p:sp>
          <p:nvSpPr>
            <p:cNvPr id="291" name="矩形 5"/>
            <p:cNvSpPr/>
            <p:nvPr/>
          </p:nvSpPr>
          <p:spPr>
            <a:xfrm>
              <a:off x="1196280" y="463680"/>
              <a:ext cx="8884440" cy="108000"/>
            </a:xfrm>
            <a:custGeom>
              <a:avLst/>
              <a:gdLst/>
              <a:ahLst/>
              <a:cxnLst/>
              <a:rect l="l" t="t" r="r" b="b"/>
              <a:pathLst>
                <a:path w="10745477" h="131163">
                  <a:moveTo>
                    <a:pt x="0" y="0"/>
                  </a:moveTo>
                  <a:lnTo>
                    <a:pt x="10745477" y="10391"/>
                  </a:lnTo>
                  <a:lnTo>
                    <a:pt x="10745477" y="131163"/>
                  </a:lnTo>
                  <a:lnTo>
                    <a:pt x="93519" y="131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" name="矩形 32"/>
            <p:cNvSpPr/>
            <p:nvPr/>
          </p:nvSpPr>
          <p:spPr>
            <a:xfrm>
              <a:off x="360" y="-11880"/>
              <a:ext cx="1272960" cy="583560"/>
            </a:xfrm>
            <a:custGeom>
              <a:avLst/>
              <a:gdLst/>
              <a:ahLst/>
              <a:cxnLst/>
              <a:rect l="l" t="t" r="r" b="b"/>
              <a:pathLst>
                <a:path w="1674122" h="846823">
                  <a:moveTo>
                    <a:pt x="0" y="0"/>
                  </a:moveTo>
                  <a:lnTo>
                    <a:pt x="1144733" y="0"/>
                  </a:lnTo>
                  <a:lnTo>
                    <a:pt x="1674122" y="846823"/>
                  </a:lnTo>
                  <a:lnTo>
                    <a:pt x="0" y="846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93" name="图片 11"/>
          <p:cNvPicPr/>
          <p:nvPr/>
        </p:nvPicPr>
        <p:blipFill>
          <a:blip r:embed="rId15">
            <a:lum bright="18000"/>
          </a:blip>
          <a:stretch>
            <a:fillRect/>
          </a:stretch>
        </p:blipFill>
        <p:spPr>
          <a:xfrm>
            <a:off x="8413200" y="21960"/>
            <a:ext cx="1667160" cy="410040"/>
          </a:xfrm>
          <a:prstGeom prst="rect">
            <a:avLst/>
          </a:prstGeom>
          <a:ln w="0">
            <a:noFill/>
          </a:ln>
        </p:spPr>
      </p:pic>
      <p:pic>
        <p:nvPicPr>
          <p:cNvPr id="294" name="图片 13"/>
          <p:cNvPicPr/>
          <p:nvPr/>
        </p:nvPicPr>
        <p:blipFill>
          <a:blip r:embed="rId16"/>
          <a:stretch>
            <a:fillRect/>
          </a:stretch>
        </p:blipFill>
        <p:spPr>
          <a:xfrm>
            <a:off x="0" y="5268240"/>
            <a:ext cx="10080360" cy="409320"/>
          </a:xfrm>
          <a:prstGeom prst="rect">
            <a:avLst/>
          </a:prstGeom>
          <a:ln w="0">
            <a:noFill/>
          </a:ln>
        </p:spPr>
      </p:pic>
      <p:pic>
        <p:nvPicPr>
          <p:cNvPr id="295" name="图片 20" descr="logo"/>
          <p:cNvPicPr/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00" y="5315040"/>
            <a:ext cx="1623240" cy="315360"/>
          </a:xfrm>
          <a:prstGeom prst="rect">
            <a:avLst/>
          </a:prstGeom>
          <a:ln w="0">
            <a:noFill/>
          </a:ln>
        </p:spPr>
      </p:pic>
      <p:sp>
        <p:nvSpPr>
          <p:cNvPr id="296" name="直接连接符 2"/>
          <p:cNvSpPr/>
          <p:nvPr/>
        </p:nvSpPr>
        <p:spPr>
          <a:xfrm>
            <a:off x="0" y="520560"/>
            <a:ext cx="10080720" cy="36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直接连接符 6"/>
          <p:cNvSpPr/>
          <p:nvPr/>
        </p:nvSpPr>
        <p:spPr>
          <a:xfrm>
            <a:off x="3600" y="471600"/>
            <a:ext cx="10081080" cy="36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直接连接符 7"/>
          <p:cNvSpPr/>
          <p:nvPr/>
        </p:nvSpPr>
        <p:spPr>
          <a:xfrm>
            <a:off x="3600" y="5299200"/>
            <a:ext cx="10081080" cy="36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直接连接符 8"/>
          <p:cNvSpPr/>
          <p:nvPr/>
        </p:nvSpPr>
        <p:spPr>
          <a:xfrm>
            <a:off x="822960" y="3960"/>
            <a:ext cx="302400" cy="44532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PlaceHolder 5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lnSpc>
                <a:spcPct val="90000"/>
              </a:lnSpc>
              <a:spcBef>
                <a:spcPts val="117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310" b="0" strike="noStrike" spc="-1">
                <a:solidFill>
                  <a:srgbClr val="000000"/>
                </a:solidFill>
                <a:latin typeface="等线" panose="02010600030101010101" charset="-122"/>
              </a:rPr>
              <a:t>点击以编辑提纲文本格式</a:t>
            </a:r>
            <a:endParaRPr lang="en-US" sz="2310" b="0" strike="noStrike" spc="-1">
              <a:solidFill>
                <a:srgbClr val="000000"/>
              </a:solidFill>
              <a:latin typeface="等线" panose="02010600030101010101" charset="-122"/>
            </a:endParaRPr>
          </a:p>
          <a:p>
            <a:pPr marL="864235" lvl="1" indent="-323850">
              <a:lnSpc>
                <a:spcPct val="90000"/>
              </a:lnSpc>
              <a:spcBef>
                <a:spcPts val="9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650" b="0" strike="noStrike" spc="-1">
                <a:solidFill>
                  <a:srgbClr val="000000"/>
                </a:solidFill>
                <a:latin typeface="等线" panose="02010600030101010101" charset="-122"/>
              </a:rPr>
              <a:t>第二提纲级别</a:t>
            </a:r>
            <a:endParaRPr lang="en-US" sz="1650" b="0" strike="noStrike" spc="-1">
              <a:solidFill>
                <a:srgbClr val="000000"/>
              </a:solidFill>
              <a:latin typeface="等线" panose="02010600030101010101" charset="-122"/>
            </a:endParaRPr>
          </a:p>
          <a:p>
            <a:pPr marL="1296035" lvl="2" indent="-288290">
              <a:lnSpc>
                <a:spcPct val="90000"/>
              </a:lnSpc>
              <a:spcBef>
                <a:spcPts val="70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490" b="0" strike="noStrike" spc="-1">
                <a:solidFill>
                  <a:srgbClr val="000000"/>
                </a:solidFill>
                <a:latin typeface="等线" panose="02010600030101010101" charset="-122"/>
              </a:rPr>
              <a:t>第三提纲级别</a:t>
            </a:r>
            <a:endParaRPr lang="en-US" sz="1490" b="0" strike="noStrike" spc="-1">
              <a:solidFill>
                <a:srgbClr val="000000"/>
              </a:solidFill>
              <a:latin typeface="等线" panose="02010600030101010101" charset="-122"/>
            </a:endParaRPr>
          </a:p>
          <a:p>
            <a:pPr marL="1727835" lvl="3" indent="-215900">
              <a:lnSpc>
                <a:spcPct val="90000"/>
              </a:lnSpc>
              <a:spcBef>
                <a:spcPts val="470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490" b="0" strike="noStrike" spc="-1">
                <a:solidFill>
                  <a:srgbClr val="000000"/>
                </a:solidFill>
                <a:latin typeface="等线" panose="02010600030101010101" charset="-122"/>
              </a:rPr>
              <a:t>第四提纲级别</a:t>
            </a:r>
            <a:endParaRPr lang="en-US" sz="1490" b="0" strike="noStrike" spc="-1">
              <a:solidFill>
                <a:srgbClr val="000000"/>
              </a:solidFill>
              <a:latin typeface="等线" panose="02010600030101010101" charset="-122"/>
            </a:endParaRPr>
          </a:p>
          <a:p>
            <a:pPr marL="2160270" lvl="4" indent="-215900">
              <a:lnSpc>
                <a:spcPct val="90000"/>
              </a:lnSpc>
              <a:spcBef>
                <a:spcPts val="23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650" b="0" strike="noStrike" spc="-1">
                <a:solidFill>
                  <a:srgbClr val="000000"/>
                </a:solidFill>
                <a:latin typeface="等线" panose="02010600030101010101" charset="-122"/>
              </a:rPr>
              <a:t>第五提纲级别</a:t>
            </a:r>
            <a:endParaRPr lang="en-US" sz="1650" b="0" strike="noStrike" spc="-1">
              <a:solidFill>
                <a:srgbClr val="000000"/>
              </a:solidFill>
              <a:latin typeface="等线" panose="02010600030101010101" charset="-122"/>
            </a:endParaRPr>
          </a:p>
          <a:p>
            <a:pPr marL="2592070" lvl="5" indent="-215900">
              <a:lnSpc>
                <a:spcPct val="90000"/>
              </a:lnSpc>
              <a:spcBef>
                <a:spcPts val="23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650" b="0" strike="noStrike" spc="-1">
                <a:solidFill>
                  <a:srgbClr val="000000"/>
                </a:solidFill>
                <a:latin typeface="等线" panose="02010600030101010101" charset="-122"/>
              </a:rPr>
              <a:t>第六提纲级别</a:t>
            </a:r>
            <a:endParaRPr lang="en-US" sz="1650" b="0" strike="noStrike" spc="-1">
              <a:solidFill>
                <a:srgbClr val="000000"/>
              </a:solidFill>
              <a:latin typeface="等线" panose="02010600030101010101" charset="-122"/>
            </a:endParaRPr>
          </a:p>
          <a:p>
            <a:pPr marL="3023870" lvl="6" indent="-215900">
              <a:lnSpc>
                <a:spcPct val="90000"/>
              </a:lnSpc>
              <a:spcBef>
                <a:spcPts val="23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650" b="0" strike="noStrike" spc="-1">
                <a:solidFill>
                  <a:srgbClr val="000000"/>
                </a:solidFill>
                <a:latin typeface="等线" panose="02010600030101010101" charset="-122"/>
              </a:rPr>
              <a:t>第七提纲级别</a:t>
            </a:r>
            <a:endParaRPr lang="en-US" sz="1650" b="0" strike="noStrike" spc="-1">
              <a:solidFill>
                <a:srgbClr val="000000"/>
              </a:solidFill>
              <a:latin typeface="等线" panose="0201060003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693043" y="301904"/>
            <a:ext cx="8694539" cy="1096044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3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3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2025/7/19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hf sldNum="0" hdr="0" ftr="0" dt="0"/>
  <p:txStyles>
    <p:titleStyle>
      <a:lvl1pPr algn="l" defTabSz="567055" rtl="0" eaLnBrk="1" latinLnBrk="0" hangingPunct="1">
        <a:lnSpc>
          <a:spcPct val="90000"/>
        </a:lnSpc>
        <a:spcBef>
          <a:spcPct val="0"/>
        </a:spcBef>
        <a:buNone/>
        <a:defRPr sz="2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1605" indent="-141605" algn="l" defTabSz="567055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1pPr>
      <a:lvl2pPr marL="425450" indent="-141605" algn="l" defTabSz="567055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240" kern="1200">
          <a:solidFill>
            <a:schemeClr val="tx1"/>
          </a:solidFill>
          <a:latin typeface="+mn-lt"/>
          <a:ea typeface="+mn-ea"/>
          <a:cs typeface="+mn-cs"/>
        </a:defRPr>
      </a:lvl2pPr>
      <a:lvl3pPr marL="708660" indent="-141605" algn="l" defTabSz="567055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5" kern="1200">
          <a:solidFill>
            <a:schemeClr val="tx1"/>
          </a:solidFill>
          <a:latin typeface="+mn-lt"/>
          <a:ea typeface="+mn-ea"/>
          <a:cs typeface="+mn-cs"/>
        </a:defRPr>
      </a:lvl3pPr>
      <a:lvl4pPr marL="992505" indent="-141605" algn="l" defTabSz="567055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5" kern="1200">
          <a:solidFill>
            <a:schemeClr val="tx1"/>
          </a:solidFill>
          <a:latin typeface="+mn-lt"/>
          <a:ea typeface="+mn-ea"/>
          <a:cs typeface="+mn-cs"/>
        </a:defRPr>
      </a:lvl4pPr>
      <a:lvl5pPr marL="1275715" indent="-141605" algn="l" defTabSz="567055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5" kern="1200">
          <a:solidFill>
            <a:schemeClr val="tx1"/>
          </a:solidFill>
          <a:latin typeface="+mn-lt"/>
          <a:ea typeface="+mn-ea"/>
          <a:cs typeface="+mn-cs"/>
        </a:defRPr>
      </a:lvl5pPr>
      <a:lvl6pPr marL="1559560" indent="-141605" algn="l" defTabSz="567055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5" kern="1200">
          <a:solidFill>
            <a:schemeClr val="tx1"/>
          </a:solidFill>
          <a:latin typeface="+mn-lt"/>
          <a:ea typeface="+mn-ea"/>
          <a:cs typeface="+mn-cs"/>
        </a:defRPr>
      </a:lvl6pPr>
      <a:lvl7pPr marL="1842770" indent="-141605" algn="l" defTabSz="567055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5" kern="1200">
          <a:solidFill>
            <a:schemeClr val="tx1"/>
          </a:solidFill>
          <a:latin typeface="+mn-lt"/>
          <a:ea typeface="+mn-ea"/>
          <a:cs typeface="+mn-cs"/>
        </a:defRPr>
      </a:lvl7pPr>
      <a:lvl8pPr marL="2126615" indent="-141605" algn="l" defTabSz="567055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5" kern="1200">
          <a:solidFill>
            <a:schemeClr val="tx1"/>
          </a:solidFill>
          <a:latin typeface="+mn-lt"/>
          <a:ea typeface="+mn-ea"/>
          <a:cs typeface="+mn-cs"/>
        </a:defRPr>
      </a:lvl8pPr>
      <a:lvl9pPr marL="2409825" indent="-141605" algn="l" defTabSz="567055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67055" rtl="0" eaLnBrk="1" latinLnBrk="0" hangingPunct="1">
        <a:defRPr sz="1115" kern="1200">
          <a:solidFill>
            <a:schemeClr val="tx1"/>
          </a:solidFill>
          <a:latin typeface="+mn-lt"/>
          <a:ea typeface="+mn-ea"/>
          <a:cs typeface="+mn-cs"/>
        </a:defRPr>
      </a:lvl1pPr>
      <a:lvl2pPr marL="283210" algn="l" defTabSz="567055" rtl="0" eaLnBrk="1" latinLnBrk="0" hangingPunct="1">
        <a:defRPr sz="1115" kern="1200">
          <a:solidFill>
            <a:schemeClr val="tx1"/>
          </a:solidFill>
          <a:latin typeface="+mn-lt"/>
          <a:ea typeface="+mn-ea"/>
          <a:cs typeface="+mn-cs"/>
        </a:defRPr>
      </a:lvl2pPr>
      <a:lvl3pPr marL="567055" algn="l" defTabSz="567055" rtl="0" eaLnBrk="1" latinLnBrk="0" hangingPunct="1">
        <a:defRPr sz="1115" kern="1200">
          <a:solidFill>
            <a:schemeClr val="tx1"/>
          </a:solidFill>
          <a:latin typeface="+mn-lt"/>
          <a:ea typeface="+mn-ea"/>
          <a:cs typeface="+mn-cs"/>
        </a:defRPr>
      </a:lvl3pPr>
      <a:lvl4pPr marL="850265" algn="l" defTabSz="567055" rtl="0" eaLnBrk="1" latinLnBrk="0" hangingPunct="1">
        <a:defRPr sz="1115" kern="1200">
          <a:solidFill>
            <a:schemeClr val="tx1"/>
          </a:solidFill>
          <a:latin typeface="+mn-lt"/>
          <a:ea typeface="+mn-ea"/>
          <a:cs typeface="+mn-cs"/>
        </a:defRPr>
      </a:lvl4pPr>
      <a:lvl5pPr marL="1134110" algn="l" defTabSz="567055" rtl="0" eaLnBrk="1" latinLnBrk="0" hangingPunct="1">
        <a:defRPr sz="1115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algn="l" defTabSz="567055" rtl="0" eaLnBrk="1" latinLnBrk="0" hangingPunct="1">
        <a:defRPr sz="1115" kern="1200">
          <a:solidFill>
            <a:schemeClr val="tx1"/>
          </a:solidFill>
          <a:latin typeface="+mn-lt"/>
          <a:ea typeface="+mn-ea"/>
          <a:cs typeface="+mn-cs"/>
        </a:defRPr>
      </a:lvl6pPr>
      <a:lvl7pPr marL="1701165" algn="l" defTabSz="567055" rtl="0" eaLnBrk="1" latinLnBrk="0" hangingPunct="1">
        <a:defRPr sz="1115" kern="1200">
          <a:solidFill>
            <a:schemeClr val="tx1"/>
          </a:solidFill>
          <a:latin typeface="+mn-lt"/>
          <a:ea typeface="+mn-ea"/>
          <a:cs typeface="+mn-cs"/>
        </a:defRPr>
      </a:lvl7pPr>
      <a:lvl8pPr marL="1984375" algn="l" defTabSz="567055" rtl="0" eaLnBrk="1" latinLnBrk="0" hangingPunct="1">
        <a:defRPr sz="1115" kern="1200">
          <a:solidFill>
            <a:schemeClr val="tx1"/>
          </a:solidFill>
          <a:latin typeface="+mn-lt"/>
          <a:ea typeface="+mn-ea"/>
          <a:cs typeface="+mn-cs"/>
        </a:defRPr>
      </a:lvl8pPr>
      <a:lvl9pPr marL="2268220" algn="l" defTabSz="567055" rtl="0" eaLnBrk="1" latinLnBrk="0" hangingPunct="1">
        <a:defRPr sz="1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>
            <a:alphaModFix amt="6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67" y="301905"/>
            <a:ext cx="8694837" cy="1096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67" y="1509521"/>
            <a:ext cx="8694837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67" y="5255760"/>
            <a:ext cx="2268218" cy="301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63BED-35CA-4D80-91E7-6FFD07901B8D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321" y="5255760"/>
            <a:ext cx="3402328" cy="301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685" y="5255760"/>
            <a:ext cx="2268218" cy="301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756285" rtl="0" eaLnBrk="1" latinLnBrk="0" hangingPunct="1">
        <a:lnSpc>
          <a:spcPct val="90000"/>
        </a:lnSpc>
        <a:spcBef>
          <a:spcPct val="0"/>
        </a:spcBef>
        <a:buNone/>
        <a:defRPr sz="3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230" indent="-189230" algn="l" defTabSz="756285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55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488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334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701165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207899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45745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75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213100" indent="-189230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1pPr>
      <a:lvl2pPr marL="37782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2pPr>
      <a:lvl3pPr marL="75628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3pPr>
      <a:lvl4pPr marL="113411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51193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189039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26822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64604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02450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14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30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2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28.png"/><Relationship Id="rId5" Type="http://schemas.openxmlformats.org/officeDocument/2006/relationships/tags" Target="../tags/tag9.xml"/><Relationship Id="rId10" Type="http://schemas.openxmlformats.org/officeDocument/2006/relationships/image" Target="../media/image27.pn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16"/>
          <p:cNvSpPr/>
          <p:nvPr/>
        </p:nvSpPr>
        <p:spPr>
          <a:xfrm>
            <a:off x="0" y="2043360"/>
            <a:ext cx="10099800" cy="2320200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矩形 23"/>
          <p:cNvSpPr/>
          <p:nvPr>
            <p:custDataLst>
              <p:tags r:id="rId1"/>
            </p:custDataLst>
          </p:nvPr>
        </p:nvSpPr>
        <p:spPr>
          <a:xfrm>
            <a:off x="3969360" y="2140560"/>
            <a:ext cx="6130800" cy="2128680"/>
          </a:xfrm>
          <a:custGeom>
            <a:avLst/>
            <a:gdLst/>
            <a:ahLst/>
            <a:cxnLst/>
            <a:rect l="l" t="t" r="r" b="b"/>
            <a:pathLst>
              <a:path w="6480720" h="3104728">
                <a:moveTo>
                  <a:pt x="1190065" y="0"/>
                </a:moveTo>
                <a:lnTo>
                  <a:pt x="6480720" y="0"/>
                </a:lnTo>
                <a:lnTo>
                  <a:pt x="6480720" y="3104728"/>
                </a:lnTo>
                <a:lnTo>
                  <a:pt x="0" y="3104728"/>
                </a:lnTo>
                <a:lnTo>
                  <a:pt x="1190065" y="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/>
          </a:p>
        </p:txBody>
      </p:sp>
      <p:sp>
        <p:nvSpPr>
          <p:cNvPr id="396" name="矩形 18"/>
          <p:cNvSpPr/>
          <p:nvPr/>
        </p:nvSpPr>
        <p:spPr>
          <a:xfrm>
            <a:off x="5256000" y="2547000"/>
            <a:ext cx="4512240" cy="5207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zh-CN" altLang="en-US" sz="281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混精比赛经验分享</a:t>
            </a:r>
            <a:r>
              <a:rPr lang="en-US" altLang="zh-CN" sz="281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000" b="1" strike="noStrike" spc="-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Assembly Gen</a:t>
            </a:r>
          </a:p>
        </p:txBody>
      </p:sp>
      <p:sp>
        <p:nvSpPr>
          <p:cNvPr id="397" name="直接连接符 56"/>
          <p:cNvSpPr/>
          <p:nvPr/>
        </p:nvSpPr>
        <p:spPr>
          <a:xfrm>
            <a:off x="4929840" y="3270600"/>
            <a:ext cx="4856040" cy="360"/>
          </a:xfrm>
          <a:prstGeom prst="line">
            <a:avLst/>
          </a:prstGeom>
          <a:ln w="19050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图片 4" descr="微信图片_20191111224401"/>
          <p:cNvPicPr/>
          <p:nvPr/>
        </p:nvPicPr>
        <p:blipFill>
          <a:blip r:embed="rId5"/>
          <a:stretch>
            <a:fillRect/>
          </a:stretch>
        </p:blipFill>
        <p:spPr>
          <a:xfrm>
            <a:off x="-681480" y="1574280"/>
            <a:ext cx="5769720" cy="3210840"/>
          </a:xfrm>
          <a:prstGeom prst="rect">
            <a:avLst/>
          </a:prstGeom>
          <a:ln w="0">
            <a:noFill/>
          </a:ln>
        </p:spPr>
      </p:pic>
      <p:sp>
        <p:nvSpPr>
          <p:cNvPr id="399" name="文本框 2"/>
          <p:cNvSpPr/>
          <p:nvPr/>
        </p:nvSpPr>
        <p:spPr>
          <a:xfrm>
            <a:off x="5328360" y="3312000"/>
            <a:ext cx="4145400" cy="919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</a:rPr>
              <a:t>分享人：张垚</a:t>
            </a:r>
            <a:endParaRPr lang="en-US" sz="18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endParaRPr lang="en-US" sz="1800" b="0" strike="noStrike" spc="-1">
              <a:solidFill>
                <a:schemeClr val="bg1"/>
              </a:solidFill>
              <a:latin typeface="Arial" panose="020B0604020202020204"/>
            </a:endParaRPr>
          </a:p>
        </p:txBody>
      </p:sp>
      <p:pic>
        <p:nvPicPr>
          <p:cNvPr id="400" name="图片 3"/>
          <p:cNvPicPr/>
          <p:nvPr/>
        </p:nvPicPr>
        <p:blipFill>
          <a:blip r:embed="rId6"/>
          <a:stretch>
            <a:fillRect/>
          </a:stretch>
        </p:blipFill>
        <p:spPr>
          <a:xfrm>
            <a:off x="4967640" y="3403440"/>
            <a:ext cx="326520" cy="326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4" y="1305215"/>
            <a:ext cx="10080403" cy="330877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55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4572631" y="2979658"/>
            <a:ext cx="5407418" cy="6409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zh-CN" altLang="id-ID" sz="1305" spc="300" dirty="0">
                <a:solidFill>
                  <a:schemeClr val="bg2">
                    <a:lumMod val="1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Calibri" panose="020F0502020204030204"/>
                <a:sym typeface="思源黑体 CN Normal" panose="020B0400000000000000" pitchFamily="34" charset="-122"/>
              </a:rPr>
              <a:t>介绍混精配置搜索算法设计思路及流程。</a:t>
            </a:r>
          </a:p>
        </p:txBody>
      </p:sp>
      <p:sp>
        <p:nvSpPr>
          <p:cNvPr id="16" name="矩形 15"/>
          <p:cNvSpPr/>
          <p:nvPr/>
        </p:nvSpPr>
        <p:spPr>
          <a:xfrm>
            <a:off x="360045" y="3771265"/>
            <a:ext cx="3922395" cy="5588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kumimoji="1" lang="en-US" altLang="zh-CN" sz="304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P A R T  T H R E E</a:t>
            </a:r>
            <a:endParaRPr lang="zh-CN" altLang="en-US" sz="304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2630" y="2228429"/>
            <a:ext cx="1887220" cy="558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304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搜索算法</a:t>
            </a:r>
          </a:p>
        </p:txBody>
      </p:sp>
      <p:pic>
        <p:nvPicPr>
          <p:cNvPr id="9" name="图片 8" descr="C:\Users\DELL\Desktop\f281c1ff2b1b3760e1c54e142ae7cfd.jpgf281c1ff2b1b3760e1c54e142ae7cf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2709" y="1736688"/>
            <a:ext cx="2840794" cy="1894260"/>
          </a:xfrm>
          <a:prstGeom prst="rect">
            <a:avLst/>
          </a:prstGeom>
        </p:spPr>
      </p:pic>
      <p:pic>
        <p:nvPicPr>
          <p:cNvPr id="3" name="图片 2" descr="西大log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584" y="202815"/>
            <a:ext cx="2261322" cy="7602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2"/>
          <p:cNvSpPr/>
          <p:nvPr/>
        </p:nvSpPr>
        <p:spPr>
          <a:xfrm>
            <a:off x="1206000" y="72000"/>
            <a:ext cx="869256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zh-CN" sz="2600" b="1" strike="noStrike" spc="-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混精搜索算法——算法流程</a:t>
            </a:r>
            <a:endParaRPr lang="en-US" sz="2600" b="0" strike="noStrike" spc="-1"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65" y="862330"/>
            <a:ext cx="8815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混精搜索使用遗传算法，主要分为</a:t>
            </a:r>
            <a:r>
              <a:rPr lang="en-US" altLang="zh-CN"/>
              <a:t>6</a:t>
            </a:r>
            <a:r>
              <a:rPr lang="zh-CN" altLang="en-US">
                <a:ea typeface="宋体" panose="02010600030101010101" pitchFamily="2" charset="-122"/>
              </a:rPr>
              <a:t>个步骤，算法流程如下：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5" y="1467485"/>
            <a:ext cx="9161780" cy="33953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6"/>
          <p:cNvSpPr/>
          <p:nvPr/>
        </p:nvSpPr>
        <p:spPr>
          <a:xfrm>
            <a:off x="1206000" y="72000"/>
            <a:ext cx="869256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zh-CN" sz="2600" b="1" strike="noStrike" spc="-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混精搜索算法——算法设计</a:t>
            </a:r>
            <a:endParaRPr lang="en-US" sz="2600" b="0" strike="noStrike" spc="-1">
              <a:latin typeface="Arial" panose="020B0604020202020204"/>
            </a:endParaRPr>
          </a:p>
        </p:txBody>
      </p:sp>
      <p:sp>
        <p:nvSpPr>
          <p:cNvPr id="532" name="文本框 255"/>
          <p:cNvSpPr/>
          <p:nvPr/>
        </p:nvSpPr>
        <p:spPr>
          <a:xfrm>
            <a:off x="3208655" y="654685"/>
            <a:ext cx="6492875" cy="8686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indent="457200" fontAlgn="auto">
              <a:lnSpc>
                <a:spcPct val="150000"/>
              </a:lnSpc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在变量级对混精方案进行搜索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,</a:t>
            </a: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每个配置（个体）相当于一个只包含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0</a:t>
            </a: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、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1</a:t>
            </a: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、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2</a:t>
            </a: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的数组。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515" y="1908810"/>
            <a:ext cx="4641850" cy="2855595"/>
          </a:xfrm>
          <a:prstGeom prst="rect">
            <a:avLst/>
          </a:prstGeom>
        </p:spPr>
      </p:pic>
      <p:sp>
        <p:nvSpPr>
          <p:cNvPr id="3" name="文本框 253"/>
          <p:cNvSpPr/>
          <p:nvPr/>
        </p:nvSpPr>
        <p:spPr>
          <a:xfrm>
            <a:off x="647700" y="819150"/>
            <a:ext cx="2147570" cy="381889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fontAlgn="auto">
              <a:lnSpc>
                <a:spcPct val="150000"/>
              </a:lnSpc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选取遗传算法原因：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全局搜索。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鲁棒性强。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适应性强。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易于实现。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多样性保持。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启发式搜索。</a:t>
            </a: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没考虑到：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strike="noStrike" spc="-1">
                <a:solidFill>
                  <a:srgbClr val="FF0000"/>
                </a:solidFill>
                <a:latin typeface="Arial" panose="020B0604020202020204"/>
                <a:ea typeface="DejaVu Sans"/>
              </a:rPr>
              <a:t>收敛性</a:t>
            </a:r>
          </a:p>
        </p:txBody>
      </p:sp>
      <p:sp>
        <p:nvSpPr>
          <p:cNvPr id="565" name="直接连接符 564"/>
          <p:cNvSpPr/>
          <p:nvPr>
            <p:custDataLst>
              <p:tags r:id="rId1"/>
            </p:custDataLst>
          </p:nvPr>
        </p:nvSpPr>
        <p:spPr>
          <a:xfrm>
            <a:off x="3079115" y="699135"/>
            <a:ext cx="17145" cy="4442460"/>
          </a:xfrm>
          <a:prstGeom prst="line">
            <a:avLst/>
          </a:prstGeom>
          <a:ln w="0">
            <a:solidFill>
              <a:srgbClr val="000000"/>
            </a:solidFill>
            <a:prstDash val="dash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3"/>
          <p:cNvSpPr/>
          <p:nvPr/>
        </p:nvSpPr>
        <p:spPr>
          <a:xfrm>
            <a:off x="1206000" y="72000"/>
            <a:ext cx="869256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zh-CN" sz="2600" b="1" strike="noStrike" spc="-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混精搜索算法——算法设计</a:t>
            </a:r>
            <a:endParaRPr lang="en-US" sz="2600" b="0" strike="noStrike" spc="-1">
              <a:latin typeface="Arial" panose="020B0604020202020204"/>
            </a:endParaRPr>
          </a:p>
        </p:txBody>
      </p:sp>
      <p:sp>
        <p:nvSpPr>
          <p:cNvPr id="535" name="文本框 258"/>
          <p:cNvSpPr/>
          <p:nvPr/>
        </p:nvSpPr>
        <p:spPr>
          <a:xfrm>
            <a:off x="215900" y="2979420"/>
            <a:ext cx="9179560" cy="955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indent="0" fontAlgn="auto">
              <a:lnSpc>
                <a:spcPct val="150000"/>
              </a:lnSpc>
              <a:buNone/>
            </a:pP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537" name="文本框 260"/>
          <p:cNvSpPr/>
          <p:nvPr/>
        </p:nvSpPr>
        <p:spPr>
          <a:xfrm>
            <a:off x="403620" y="913550"/>
            <a:ext cx="3609360" cy="421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7" name="文本框 258"/>
          <p:cNvSpPr/>
          <p:nvPr/>
        </p:nvSpPr>
        <p:spPr>
          <a:xfrm>
            <a:off x="360045" y="898525"/>
            <a:ext cx="9179560" cy="407987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1.</a:t>
            </a:r>
            <a:r>
              <a:rPr lang="zh-CN" altLang="en-US" sz="1800" b="0" strike="noStrike" spc="-1">
                <a:solidFill>
                  <a:schemeClr val="accent1"/>
                </a:solidFill>
                <a:latin typeface="Arial" panose="020B0604020202020204"/>
                <a:ea typeface="宋体" panose="02010600030101010101" pitchFamily="2" charset="-122"/>
              </a:rPr>
              <a:t>初始化种群</a:t>
            </a:r>
            <a:r>
              <a:rPr lang="zh-CN" sz="1800" b="0" strike="noStrike" spc="-1">
                <a:solidFill>
                  <a:schemeClr val="accent1"/>
                </a:solidFill>
                <a:latin typeface="Arial" panose="020B0604020202020204"/>
                <a:ea typeface="DejaVu Sans"/>
              </a:rPr>
              <a:t>阶段</a:t>
            </a: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：本阶段初始化种群中的所有个体（配置），为搜索做准备。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en-US" sz="1800" b="0" strike="noStrike" spc="-1">
                <a:latin typeface="Arial" panose="020B0604020202020204"/>
              </a:rPr>
              <a:t>2.</a:t>
            </a:r>
            <a:r>
              <a:rPr lang="zh-CN" altLang="en-US" sz="1800" b="0" strike="noStrike" spc="-1">
                <a:solidFill>
                  <a:schemeClr val="accent1"/>
                </a:solidFill>
                <a:latin typeface="Arial" panose="020B0604020202020204"/>
                <a:ea typeface="宋体" panose="02010600030101010101" pitchFamily="2" charset="-122"/>
              </a:rPr>
              <a:t>个体评估阶段</a:t>
            </a:r>
            <a:r>
              <a:rPr lang="zh-CN" altLang="en-US" sz="1800" b="0" strike="noStrike" spc="-1">
                <a:latin typeface="Arial" panose="020B0604020202020204"/>
                <a:ea typeface="宋体" panose="02010600030101010101" pitchFamily="2" charset="-122"/>
              </a:rPr>
              <a:t>：本阶段使用大赛提供的混精得分计算方式进行表现力的评估。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pc="-1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3.</a:t>
            </a:r>
            <a:r>
              <a:rPr lang="zh-CN" spc="-1">
                <a:solidFill>
                  <a:schemeClr val="accent1"/>
                </a:solidFill>
                <a:latin typeface="Arial" panose="020B0604020202020204"/>
                <a:ea typeface="DejaVu Sans"/>
                <a:sym typeface="+mn-ea"/>
              </a:rPr>
              <a:t>选择阶段</a:t>
            </a:r>
            <a:r>
              <a:rPr lang="zh-CN" spc="-1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：本阶段尽量选择表现更好的个体，个体表现力越好，被选中的概率越大，并且可以选择相同个体。</a:t>
            </a:r>
            <a:endParaRPr lang="zh-CN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pc="-1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获取个体性能得分。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pc="-1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计算个体适应度。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pc="-1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计算被选中概率。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pc="-1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随机生成下一代种群。</a:t>
            </a:r>
            <a:endParaRPr lang="en-US" b="0" strike="noStrike" spc="-1">
              <a:latin typeface="Arial" panose="020B0604020202020204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en-US" b="0" strike="noStrike" spc="-1">
              <a:latin typeface="Arial" panose="020B0604020202020204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/>
          <p:nvPr/>
        </p:nvSpPr>
        <p:spPr>
          <a:xfrm>
            <a:off x="1206000" y="72000"/>
            <a:ext cx="869256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zh-CN" sz="2600" b="1" strike="noStrike" spc="-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混精搜索算法——算法设计</a:t>
            </a:r>
            <a:endParaRPr lang="en-US" sz="2600" b="0" strike="noStrike" spc="-1">
              <a:latin typeface="Arial" panose="020B0604020202020204"/>
            </a:endParaRPr>
          </a:p>
        </p:txBody>
      </p:sp>
      <p:sp>
        <p:nvSpPr>
          <p:cNvPr id="543" name="直接连接符 266"/>
          <p:cNvSpPr>
            <a:spLocks noChangeAspect="1"/>
          </p:cNvSpPr>
          <p:nvPr/>
        </p:nvSpPr>
        <p:spPr>
          <a:xfrm>
            <a:off x="636905" y="3508375"/>
            <a:ext cx="8827770" cy="635"/>
          </a:xfrm>
          <a:prstGeom prst="line">
            <a:avLst/>
          </a:prstGeom>
          <a:ln w="0">
            <a:solidFill>
              <a:srgbClr val="000000"/>
            </a:solidFill>
            <a:prstDash val="dash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544" name="图片 2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1103630"/>
            <a:ext cx="8653780" cy="2225040"/>
          </a:xfrm>
          <a:prstGeom prst="rect">
            <a:avLst/>
          </a:prstGeom>
          <a:ln w="0">
            <a:noFill/>
          </a:ln>
        </p:spPr>
      </p:pic>
      <p:pic>
        <p:nvPicPr>
          <p:cNvPr id="545" name="图片 2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3589655"/>
            <a:ext cx="8679180" cy="165862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7695" y="667385"/>
            <a:ext cx="876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5.</a:t>
            </a:r>
            <a:r>
              <a:rPr lang="zh-CN" altLang="en-US">
                <a:ea typeface="宋体" panose="02010600030101010101" pitchFamily="2" charset="-122"/>
              </a:rPr>
              <a:t>交叉变异：本阶段为了保持种群个体多样性，扩大搜索空间。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4"/>
          <p:cNvSpPr/>
          <p:nvPr/>
        </p:nvSpPr>
        <p:spPr>
          <a:xfrm>
            <a:off x="1206000" y="72000"/>
            <a:ext cx="8692560" cy="453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zh-CN" sz="2600" b="1" strike="noStrike" spc="-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混精搜索算法——算法设计</a:t>
            </a:r>
            <a:endParaRPr lang="en-US" sz="2600" b="0" strike="noStrike" spc="-1">
              <a:latin typeface="Arial" panose="020B0604020202020204"/>
            </a:endParaRPr>
          </a:p>
        </p:txBody>
      </p:sp>
      <p:sp>
        <p:nvSpPr>
          <p:cNvPr id="547" name="文本框 270"/>
          <p:cNvSpPr/>
          <p:nvPr/>
        </p:nvSpPr>
        <p:spPr>
          <a:xfrm>
            <a:off x="360045" y="645160"/>
            <a:ext cx="9261475" cy="95186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indent="457200" fontAlgn="auto">
              <a:lnSpc>
                <a:spcPct val="150000"/>
              </a:lnSpc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将搜索出的高性能配置维护到一个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csv</a:t>
            </a:r>
            <a:r>
              <a:rPr lang="zh-CN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文件中，每行代表一种配置；再次搜索便可以从高性能配置中选取初始个体，一定程度上加速最优配置搜索过程。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48" name="图片 271"/>
          <p:cNvPicPr/>
          <p:nvPr/>
        </p:nvPicPr>
        <p:blipFill>
          <a:blip r:embed="rId3"/>
          <a:stretch>
            <a:fillRect/>
          </a:stretch>
        </p:blipFill>
        <p:spPr>
          <a:xfrm>
            <a:off x="468000" y="1686240"/>
            <a:ext cx="9143640" cy="3173400"/>
          </a:xfrm>
          <a:prstGeom prst="rect">
            <a:avLst/>
          </a:prstGeom>
          <a:ln w="0">
            <a:solidFill>
              <a:srgbClr val="3465A4"/>
            </a:solidFill>
            <a:prstDash val="dash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4" y="1305215"/>
            <a:ext cx="10080403" cy="330877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55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4536436" y="2907268"/>
            <a:ext cx="5407418" cy="6409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zh-CN" altLang="id-ID" sz="1305" spc="300" dirty="0">
                <a:solidFill>
                  <a:schemeClr val="bg2">
                    <a:lumMod val="1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Calibri" panose="020F0502020204030204"/>
                <a:sym typeface="思源黑体 CN Normal" panose="020B0400000000000000" pitchFamily="34" charset="-122"/>
              </a:rPr>
              <a:t>一些经验上的分享</a:t>
            </a:r>
          </a:p>
        </p:txBody>
      </p:sp>
      <p:sp>
        <p:nvSpPr>
          <p:cNvPr id="16" name="矩形 15"/>
          <p:cNvSpPr/>
          <p:nvPr/>
        </p:nvSpPr>
        <p:spPr>
          <a:xfrm>
            <a:off x="471450" y="3843131"/>
            <a:ext cx="3469245" cy="5588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kumimoji="1" lang="en-US" altLang="zh-CN" sz="304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P A R T  F O U R</a:t>
            </a:r>
            <a:endParaRPr lang="zh-CN" altLang="en-US" sz="304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11655" y="2288298"/>
            <a:ext cx="1887220" cy="558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304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经验分享</a:t>
            </a:r>
          </a:p>
        </p:txBody>
      </p:sp>
      <p:pic>
        <p:nvPicPr>
          <p:cNvPr id="11" name="图片 10" descr="C:\Users\DELL\Desktop\b36f2ac0942a050323b32aa6abc1be4.pngb36f2ac0942a050323b32aa6abc1be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1485" y="1753903"/>
            <a:ext cx="2923241" cy="1859830"/>
          </a:xfrm>
          <a:prstGeom prst="rect">
            <a:avLst/>
          </a:prstGeom>
        </p:spPr>
      </p:pic>
      <p:pic>
        <p:nvPicPr>
          <p:cNvPr id="3" name="图片 2" descr="西大log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584" y="202815"/>
            <a:ext cx="2261322" cy="7602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1195920" y="3720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kumimoji="0" lang="zh-CN" sz="2600" b="1" i="0" u="none" strike="noStrike" kern="1200" cap="none" spc="-1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团队经验分享</a:t>
            </a:r>
          </a:p>
        </p:txBody>
      </p:sp>
      <p:sp>
        <p:nvSpPr>
          <p:cNvPr id="512" name="文本框 11"/>
          <p:cNvSpPr/>
          <p:nvPr/>
        </p:nvSpPr>
        <p:spPr>
          <a:xfrm>
            <a:off x="648970" y="737235"/>
            <a:ext cx="7165340" cy="388429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altLang="en-US" sz="1800" b="0" strike="noStrike" spc="-1">
                <a:latin typeface="Arial" panose="020B0604020202020204"/>
              </a:rPr>
              <a:t>实用工具分享：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zh-CN" altLang="en-US" sz="1800" b="0" strike="noStrike" spc="-1"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zh-CN" altLang="en-US" sz="1800" b="0" strike="noStrike" spc="-1">
                <a:latin typeface="Arial" panose="020B0604020202020204"/>
              </a:rPr>
              <a:t>性能分析工具</a:t>
            </a:r>
            <a:r>
              <a:rPr lang="en-US" altLang="zh-CN" sz="1800" b="0" strike="noStrike" spc="-1">
                <a:latin typeface="Times New Roman" panose="02020603050405020304" charset="0"/>
                <a:cs typeface="Times New Roman" panose="02020603050405020304" charset="0"/>
              </a:rPr>
              <a:t>perf</a:t>
            </a:r>
            <a:r>
              <a:rPr lang="zh-CN" altLang="en-US" sz="1800" b="0" strike="noStrike" spc="-1">
                <a:latin typeface="Arial" panose="020B0604020202020204"/>
                <a:ea typeface="宋体" panose="02010600030101010101" pitchFamily="2" charset="-122"/>
              </a:rPr>
              <a:t>：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lang="zh-CN" alt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  <a:r>
              <a:rPr lang="en-US" alt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的使用：帮助分析一些</a:t>
            </a:r>
            <a:r>
              <a:rPr lang="en-US" alt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LLVM</a:t>
            </a:r>
            <a:r>
              <a:rPr lang="zh-CN" alt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内部断言问题。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zh-CN" altLang="en-US" sz="1800" b="0" strike="noStrike" spc="-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zh-CN" alt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代码开发管理工具</a:t>
            </a:r>
            <a:r>
              <a:rPr lang="en-US" alt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</a:t>
            </a:r>
            <a:r>
              <a:rPr lang="zh-CN" alt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：帮助团队管理代码。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zh-CN" altLang="en-US" sz="1800" b="0" strike="noStrike" spc="-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LLVM</a:t>
            </a:r>
            <a:r>
              <a:rPr lang="zh-CN" alt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快速构建工具</a:t>
            </a:r>
            <a:r>
              <a:rPr lang="en-US" alt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ninja</a:t>
            </a:r>
            <a:r>
              <a:rPr lang="zh-CN" alt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：帮助快速构建编译。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zh-CN" altLang="en-US" sz="1800" b="0" strike="noStrike" spc="-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LLVM</a:t>
            </a:r>
            <a:r>
              <a:rPr lang="zh-CN" alt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快速项目构建选项分享：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zh-CN" altLang="en-US" sz="1800" b="0" strike="noStrike" spc="-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zh-CN" altLang="en-US" sz="1800" b="0" strike="noStrike" spc="-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17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3167950" y="1106595"/>
            <a:ext cx="3480840" cy="606240"/>
          </a:xfrm>
          <a:prstGeom prst="rect">
            <a:avLst/>
          </a:prstGeom>
          <a:ln w="0">
            <a:noFill/>
          </a:ln>
        </p:spPr>
      </p:pic>
      <p:pic>
        <p:nvPicPr>
          <p:cNvPr id="520" name="图片 17"/>
          <p:cNvPicPr/>
          <p:nvPr/>
        </p:nvPicPr>
        <p:blipFill>
          <a:blip r:embed="rId3"/>
          <a:stretch>
            <a:fillRect/>
          </a:stretch>
        </p:blipFill>
        <p:spPr>
          <a:xfrm>
            <a:off x="6912550" y="1011980"/>
            <a:ext cx="2512080" cy="795240"/>
          </a:xfrm>
          <a:prstGeom prst="rect">
            <a:avLst/>
          </a:prstGeom>
          <a:ln w="0">
            <a:noFill/>
          </a:ln>
        </p:spPr>
      </p:pic>
      <p:sp>
        <p:nvSpPr>
          <p:cNvPr id="2" name="矩形 1"/>
          <p:cNvSpPr/>
          <p:nvPr/>
        </p:nvSpPr>
        <p:spPr>
          <a:xfrm>
            <a:off x="5975985" y="2835275"/>
            <a:ext cx="3816350" cy="208851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cmake \</a:t>
            </a:r>
          </a:p>
          <a:p>
            <a:pPr algn="l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-DLLVM_ENABLE_PROJECTS="clang" \</a:t>
            </a:r>
          </a:p>
          <a:p>
            <a:pPr algn="l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-DLLVM_TARGETS_TO_BUILD="host;ARM" \</a:t>
            </a:r>
          </a:p>
          <a:p>
            <a:pPr algn="l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-DCMAKE_BUILD_TYPE=Debug \</a:t>
            </a:r>
          </a:p>
          <a:p>
            <a:pPr algn="l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-DLLVM_OPTIMIZED_TABLEGEN=On \</a:t>
            </a:r>
          </a:p>
          <a:p>
            <a:pPr algn="l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-DLLVM_CCACHE_BUILD=On \</a:t>
            </a:r>
          </a:p>
          <a:p>
            <a:pPr algn="l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-DCMAKE_C_COMPILER=clang \</a:t>
            </a:r>
          </a:p>
          <a:p>
            <a:pPr algn="l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-DCMAKE_CXX_COMPILER=clang++ \</a:t>
            </a:r>
          </a:p>
          <a:p>
            <a:pPr algn="l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-DLLVM_ENABLE_LLD=On \</a:t>
            </a:r>
          </a:p>
          <a:p>
            <a:pPr algn="l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-GNinja ../llvm</a:t>
            </a:r>
            <a:endParaRPr lang="zh-CN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9045" y="1266190"/>
            <a:ext cx="5041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DELL\Desktop\10f52d3f8ec90da68ab4b7b30457a42.jpg10f52d3f8ec90da68ab4b7b30457a4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1455" y="-887144"/>
            <a:ext cx="10205610" cy="566986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-51455" y="3437512"/>
            <a:ext cx="10204920" cy="2217861"/>
            <a:chOff x="0" y="2480508"/>
            <a:chExt cx="9128301" cy="2725158"/>
          </a:xfrm>
        </p:grpSpPr>
        <p:sp>
          <p:nvSpPr>
            <p:cNvPr id="10" name="流程图: 手动输入 9"/>
            <p:cNvSpPr/>
            <p:nvPr/>
          </p:nvSpPr>
          <p:spPr>
            <a:xfrm>
              <a:off x="0" y="2480508"/>
              <a:ext cx="4644189" cy="2725158"/>
            </a:xfrm>
            <a:prstGeom prst="flowChartManualInp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55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9" name="流程图: 手动输入 18"/>
            <p:cNvSpPr/>
            <p:nvPr/>
          </p:nvSpPr>
          <p:spPr>
            <a:xfrm flipH="1">
              <a:off x="4628491" y="2480508"/>
              <a:ext cx="4499810" cy="2725158"/>
            </a:xfrm>
            <a:prstGeom prst="flowChartManualInp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55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1583468" y="3987996"/>
            <a:ext cx="7082470" cy="46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3040" spc="6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谢谢观看！</a:t>
            </a:r>
            <a:endParaRPr lang="zh-CN" sz="3040" spc="6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pic>
        <p:nvPicPr>
          <p:cNvPr id="4" name="图片 3" descr="logo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85162" y="0"/>
            <a:ext cx="2303402" cy="8809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9" t="26947" r="31426" b="88"/>
          <a:stretch>
            <a:fillRect/>
          </a:stretch>
        </p:blipFill>
        <p:spPr>
          <a:xfrm>
            <a:off x="0" y="99"/>
            <a:ext cx="4471329" cy="56703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8483" y="99"/>
            <a:ext cx="4485779" cy="5670353"/>
          </a:xfrm>
          <a:prstGeom prst="rect">
            <a:avLst/>
          </a:prstGeom>
          <a:solidFill>
            <a:srgbClr val="293F92">
              <a:alpha val="85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9035" y="1091060"/>
            <a:ext cx="3265957" cy="981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79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CONTENTS</a:t>
            </a:r>
            <a:endParaRPr kumimoji="0" lang="zh-CN" altLang="en-US" sz="579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2685" y="2186359"/>
            <a:ext cx="3265957" cy="1109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1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目录</a:t>
            </a:r>
          </a:p>
        </p:txBody>
      </p:sp>
      <p:sp>
        <p:nvSpPr>
          <p:cNvPr id="15" name="矩形 14"/>
          <p:cNvSpPr/>
          <p:nvPr/>
        </p:nvSpPr>
        <p:spPr>
          <a:xfrm>
            <a:off x="248119" y="326102"/>
            <a:ext cx="3927788" cy="501834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33161" y="1011476"/>
            <a:ext cx="4045514" cy="79583"/>
          </a:xfrm>
          <a:prstGeom prst="rect">
            <a:avLst/>
          </a:prstGeom>
          <a:solidFill>
            <a:schemeClr val="accent1">
              <a:alpha val="85000"/>
            </a:schemeClr>
          </a:solidFill>
          <a:ln w="6350">
            <a:solidFill>
              <a:schemeClr val="accent1">
                <a:shade val="50000"/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33161" y="4824871"/>
            <a:ext cx="4045514" cy="79583"/>
          </a:xfrm>
          <a:prstGeom prst="rect">
            <a:avLst/>
          </a:prstGeom>
          <a:solidFill>
            <a:schemeClr val="accent1">
              <a:alpha val="85000"/>
            </a:schemeClr>
          </a:solidFill>
          <a:ln w="6350">
            <a:solidFill>
              <a:schemeClr val="accent1">
                <a:shade val="50000"/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17755" y="1391554"/>
            <a:ext cx="323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93F92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PART1/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整体设计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12039" y="2211225"/>
            <a:ext cx="323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93F92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PART2/  </a:t>
            </a: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精度转换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426644" y="3027200"/>
            <a:ext cx="323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93F92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PART3/  </a:t>
            </a: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搜索算法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427279" y="3834920"/>
            <a:ext cx="3230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93F92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PART4/  </a:t>
            </a: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经验分享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4" y="1305215"/>
            <a:ext cx="10080403" cy="330877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55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51028" y="2360887"/>
            <a:ext cx="1887220" cy="558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304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整体设计</a:t>
            </a:r>
          </a:p>
        </p:txBody>
      </p:sp>
      <p:sp>
        <p:nvSpPr>
          <p:cNvPr id="15" name="Text Placeholder 4"/>
          <p:cNvSpPr txBox="1"/>
          <p:nvPr/>
        </p:nvSpPr>
        <p:spPr>
          <a:xfrm>
            <a:off x="4572631" y="2990453"/>
            <a:ext cx="5407418" cy="6409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zh-CN" altLang="id-ID" sz="1305" spc="300" dirty="0">
                <a:solidFill>
                  <a:schemeClr val="bg2">
                    <a:lumMod val="1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Calibri" panose="020F0502020204030204"/>
                <a:sym typeface="思源黑体 CN Normal" panose="020B0400000000000000" pitchFamily="34" charset="-122"/>
              </a:rPr>
              <a:t>介绍项目的设计思路和流程。</a:t>
            </a:r>
          </a:p>
        </p:txBody>
      </p:sp>
      <p:sp>
        <p:nvSpPr>
          <p:cNvPr id="16" name="矩形 15"/>
          <p:cNvSpPr/>
          <p:nvPr/>
        </p:nvSpPr>
        <p:spPr>
          <a:xfrm>
            <a:off x="877759" y="3843477"/>
            <a:ext cx="2914608" cy="5588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kumimoji="1" lang="en-US" altLang="zh-CN" sz="304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P A R T  O N E</a:t>
            </a:r>
            <a:endParaRPr lang="zh-CN" altLang="en-US" sz="304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8" name="图片 7" descr="C:\Users\DELL\Desktop\309fc84d6af0d3030ab1fae7d68b92f.jpg309fc84d6af0d3030ab1fae7d68b92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2709" y="1736688"/>
            <a:ext cx="2840794" cy="1894260"/>
          </a:xfrm>
          <a:prstGeom prst="rect">
            <a:avLst/>
          </a:prstGeom>
        </p:spPr>
      </p:pic>
      <p:pic>
        <p:nvPicPr>
          <p:cNvPr id="9" name="图片 8" descr="西大log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584" y="202815"/>
            <a:ext cx="2261322" cy="76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1195920" y="70855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algn="l" rtl="0" eaLnBrk="1" fontAlgn="auto" latinLnBrk="0" hangingPunct="1">
              <a:lnSpc>
                <a:spcPct val="90000"/>
              </a:lnSpc>
              <a:buClrTx/>
              <a:buSzTx/>
              <a:buFontTx/>
              <a:buNone/>
            </a:pPr>
            <a:r>
              <a:rPr kumimoji="0" lang="zh-CN" sz="2600" b="1" i="0" u="none" strike="noStrike" kern="1200" cap="none" spc="-1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整体设计</a:t>
            </a:r>
          </a:p>
        </p:txBody>
      </p:sp>
      <p:pic>
        <p:nvPicPr>
          <p:cNvPr id="426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2654300" y="991870"/>
            <a:ext cx="7414895" cy="3909695"/>
          </a:xfrm>
          <a:prstGeom prst="rect">
            <a:avLst/>
          </a:prstGeom>
          <a:ln w="0">
            <a:noFill/>
          </a:ln>
        </p:spPr>
      </p:pic>
      <p:sp>
        <p:nvSpPr>
          <p:cNvPr id="425" name="文本框 3"/>
          <p:cNvSpPr/>
          <p:nvPr/>
        </p:nvSpPr>
        <p:spPr>
          <a:xfrm>
            <a:off x="215090" y="1188000"/>
            <a:ext cx="3020760" cy="258191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自动混精处理步骤：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导出混精代码段。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导出初始</a:t>
            </a: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配置文件。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遗传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算法搜索混精配置。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替换变量精度。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无关操作消除。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4" y="1305215"/>
            <a:ext cx="10080403" cy="330877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55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4572631" y="2979658"/>
            <a:ext cx="5407418" cy="6409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zh-CN" altLang="id-ID" sz="1305" spc="300" dirty="0">
                <a:solidFill>
                  <a:schemeClr val="bg2">
                    <a:lumMod val="1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Calibri" panose="020F0502020204030204"/>
                <a:sym typeface="思源黑体 CN Normal" panose="020B0400000000000000" pitchFamily="34" charset="-122"/>
              </a:rPr>
              <a:t>介绍精度转换流程以及开发内容。</a:t>
            </a:r>
            <a:endParaRPr lang="en-US" altLang="zh-CN" sz="1305" spc="300" dirty="0">
              <a:solidFill>
                <a:schemeClr val="bg2">
                  <a:lumMod val="1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Calibri" panose="020F0502020204030204"/>
              <a:sym typeface="思源黑体 CN Normal" panose="020B04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0286" y="3842966"/>
            <a:ext cx="3065684" cy="5588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kumimoji="1" lang="en-US" altLang="zh-CN" sz="304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P A R T  T W O</a:t>
            </a:r>
            <a:endParaRPr lang="zh-CN" altLang="en-US" sz="304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66626" y="2322607"/>
            <a:ext cx="1887220" cy="558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304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精度转换</a:t>
            </a:r>
          </a:p>
        </p:txBody>
      </p:sp>
      <p:pic>
        <p:nvPicPr>
          <p:cNvPr id="11" name="图片 10" descr="C:\Users\DELL\Desktop\94b7d55261e3bbaa69b4a5959b2221f.jpg94b7d55261e3bbaa69b4a5959b2221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4431" y="1762213"/>
            <a:ext cx="2840794" cy="1894260"/>
          </a:xfrm>
          <a:prstGeom prst="rect">
            <a:avLst/>
          </a:prstGeom>
        </p:spPr>
      </p:pic>
      <p:pic>
        <p:nvPicPr>
          <p:cNvPr id="3" name="图片 2" descr="西大log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584" y="202815"/>
            <a:ext cx="2261322" cy="760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kumimoji="0" lang="zh-CN" sz="2600" b="1" i="0" u="none" strike="noStrike" kern="1200" cap="none" spc="-1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精度转换</a:t>
            </a:r>
            <a:r>
              <a:rPr kumimoji="0" lang="en-US" altLang="zh-CN" sz="2600" b="1" i="0" u="none" strike="noStrike" kern="1200" cap="none" spc="-1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——</a:t>
            </a:r>
            <a:r>
              <a:rPr kumimoji="0" lang="zh-CN" sz="2600" b="1" i="0" u="none" strike="noStrike" kern="1200" cap="none" spc="-1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混精代码段提取</a:t>
            </a:r>
          </a:p>
        </p:txBody>
      </p:sp>
      <p:sp>
        <p:nvSpPr>
          <p:cNvPr id="435" name="文本框 1"/>
          <p:cNvSpPr/>
          <p:nvPr/>
        </p:nvSpPr>
        <p:spPr>
          <a:xfrm>
            <a:off x="339725" y="582930"/>
            <a:ext cx="8993505" cy="175069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去解析源程序，从而得到混精度代码段的所在函数，以及该函数中但在混精段以外的函数。</a:t>
            </a:r>
            <a:endParaRPr lang="en-US" sz="1800" b="0" strike="noStrike" spc="-1"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将混精段所在函数名与源程序的</a:t>
            </a: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LLVM IR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输入到</a:t>
            </a: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-create-call-dependency pass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得到函数需要混精的函数。</a:t>
            </a:r>
            <a:endParaRPr lang="en-US" sz="1800" b="0" strike="noStrike" spc="-1">
              <a:latin typeface="Arial" panose="020B0604020202020204"/>
            </a:endParaRPr>
          </a:p>
        </p:txBody>
      </p:sp>
      <p:grpSp>
        <p:nvGrpSpPr>
          <p:cNvPr id="436" name="组合 435"/>
          <p:cNvGrpSpPr/>
          <p:nvPr/>
        </p:nvGrpSpPr>
        <p:grpSpPr>
          <a:xfrm>
            <a:off x="339480" y="2559600"/>
            <a:ext cx="9072720" cy="2013840"/>
            <a:chOff x="339480" y="2559600"/>
            <a:chExt cx="9072720" cy="2013840"/>
          </a:xfrm>
        </p:grpSpPr>
        <p:grpSp>
          <p:nvGrpSpPr>
            <p:cNvPr id="437" name="组合 3"/>
            <p:cNvGrpSpPr/>
            <p:nvPr/>
          </p:nvGrpSpPr>
          <p:grpSpPr>
            <a:xfrm>
              <a:off x="339480" y="2559600"/>
              <a:ext cx="9072720" cy="2013840"/>
              <a:chOff x="339480" y="2559600"/>
              <a:chExt cx="9072720" cy="2013840"/>
            </a:xfrm>
          </p:grpSpPr>
          <p:pic>
            <p:nvPicPr>
              <p:cNvPr id="438" name="图片 6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72520" y="2653200"/>
                <a:ext cx="1039680" cy="182664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439" name="组合 4"/>
              <p:cNvGrpSpPr/>
              <p:nvPr/>
            </p:nvGrpSpPr>
            <p:grpSpPr>
              <a:xfrm>
                <a:off x="339480" y="2559600"/>
                <a:ext cx="7719840" cy="2013840"/>
                <a:chOff x="339480" y="2559600"/>
                <a:chExt cx="7719840" cy="2013840"/>
              </a:xfrm>
            </p:grpSpPr>
            <p:pic>
              <p:nvPicPr>
                <p:cNvPr id="440" name="图片 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480" y="2934360"/>
                  <a:ext cx="777240" cy="68508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41" name="下箭头 2"/>
                <p:cNvSpPr/>
                <p:nvPr/>
              </p:nvSpPr>
              <p:spPr>
                <a:xfrm rot="16200000">
                  <a:off x="1588680" y="3211920"/>
                  <a:ext cx="167400" cy="22932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4472C4"/>
                </a:solidFill>
                <a:ln>
                  <a:solidFill>
                    <a:srgbClr val="2F5597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442" name="流程图: 过程 2"/>
                <p:cNvSpPr/>
                <p:nvPr/>
              </p:nvSpPr>
              <p:spPr>
                <a:xfrm>
                  <a:off x="6936840" y="3184920"/>
                  <a:ext cx="639000" cy="493920"/>
                </a:xfrm>
                <a:prstGeom prst="flowChartProcess">
                  <a:avLst/>
                </a:prstGeom>
                <a:noFill/>
                <a:ln>
                  <a:solidFill>
                    <a:srgbClr val="ED7D3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zh-CN" sz="1200" b="0" strike="noStrike" spc="-1">
                      <a:solidFill>
                        <a:srgbClr val="000000"/>
                      </a:solidFill>
                      <a:latin typeface="Times New Roman" panose="02020603050405020304"/>
                    </a:rPr>
                    <a:t>遍历函数依赖</a:t>
                  </a:r>
                  <a:endParaRPr lang="en-US" sz="1200" b="0" strike="noStrike" spc="-1">
                    <a:latin typeface="Arial" panose="020B0604020202020204"/>
                  </a:endParaRPr>
                </a:p>
              </p:txBody>
            </p:sp>
            <p:pic>
              <p:nvPicPr>
                <p:cNvPr id="443" name="图片 8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21200" y="2559600"/>
                  <a:ext cx="2981520" cy="20138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44" name="下箭头 6"/>
                <p:cNvSpPr/>
                <p:nvPr/>
              </p:nvSpPr>
              <p:spPr>
                <a:xfrm rot="16200000">
                  <a:off x="5417640" y="3317040"/>
                  <a:ext cx="167400" cy="22932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4472C4"/>
                </a:solidFill>
                <a:ln>
                  <a:solidFill>
                    <a:srgbClr val="2F5597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445" name="下箭头 7"/>
                <p:cNvSpPr/>
                <p:nvPr/>
              </p:nvSpPr>
              <p:spPr>
                <a:xfrm rot="16200000">
                  <a:off x="6655320" y="3317040"/>
                  <a:ext cx="167400" cy="22932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4472C4"/>
                </a:solidFill>
                <a:ln>
                  <a:solidFill>
                    <a:srgbClr val="2F5597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446" name="下箭头 8"/>
                <p:cNvSpPr/>
                <p:nvPr/>
              </p:nvSpPr>
              <p:spPr>
                <a:xfrm rot="16200000">
                  <a:off x="7860960" y="3317040"/>
                  <a:ext cx="167400" cy="22932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4472C4"/>
                </a:solidFill>
                <a:ln>
                  <a:solidFill>
                    <a:srgbClr val="2F5597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/>
              </p:style>
            </p:sp>
          </p:grpSp>
        </p:grpSp>
        <p:sp>
          <p:nvSpPr>
            <p:cNvPr id="447" name="剪去单角的矩形 3"/>
            <p:cNvSpPr/>
            <p:nvPr/>
          </p:nvSpPr>
          <p:spPr>
            <a:xfrm>
              <a:off x="5751360" y="2862720"/>
              <a:ext cx="689040" cy="398160"/>
            </a:xfrm>
            <a:prstGeom prst="snip1Rect">
              <a:avLst>
                <a:gd name="adj" fmla="val 16667"/>
              </a:avLst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lIns="90000" tIns="45000" rIns="90000" bIns="45000" numCol="1" spcCol="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output.txt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448" name="剪去单角的矩形 4"/>
            <p:cNvSpPr/>
            <p:nvPr/>
          </p:nvSpPr>
          <p:spPr>
            <a:xfrm>
              <a:off x="5751360" y="3619440"/>
              <a:ext cx="689040" cy="398160"/>
            </a:xfrm>
            <a:prstGeom prst="snip1Rect">
              <a:avLst>
                <a:gd name="adj" fmla="val 16667"/>
              </a:avLst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lIns="90000" tIns="45000" rIns="90000" bIns="45000" numCol="1" spcCol="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llvm IR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189080" y="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algn="l" rtl="0" eaLnBrk="1" fontAlgn="auto" latinLnBrk="0" hangingPunct="1">
              <a:lnSpc>
                <a:spcPct val="90000"/>
              </a:lnSpc>
              <a:buClrTx/>
              <a:buSzTx/>
              <a:buFontTx/>
              <a:buNone/>
            </a:pPr>
            <a:r>
              <a:rPr kumimoji="0" lang="zh-CN" sz="2600" b="1" i="0" u="none" strike="noStrike" kern="1200" cap="none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精度转换</a:t>
            </a:r>
            <a:r>
              <a:rPr kumimoji="0" lang="en-US" altLang="zh-CN" sz="2600" b="1" i="0" u="none" strike="noStrike" kern="1200" cap="none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——</a:t>
            </a:r>
            <a:r>
              <a:rPr kumimoji="0" lang="zh-CN" sz="2600" b="1" i="0" u="none" strike="noStrike" kern="1200" cap="none" spc="-1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初始配置导出与配置文件解析</a:t>
            </a:r>
          </a:p>
        </p:txBody>
      </p:sp>
      <p:grpSp>
        <p:nvGrpSpPr>
          <p:cNvPr id="450" name="组合 2"/>
          <p:cNvGrpSpPr>
            <a:grpSpLocks noChangeAspect="1"/>
          </p:cNvGrpSpPr>
          <p:nvPr/>
        </p:nvGrpSpPr>
        <p:grpSpPr>
          <a:xfrm>
            <a:off x="1055388" y="832550"/>
            <a:ext cx="2469939" cy="4319904"/>
            <a:chOff x="984240" y="760795"/>
            <a:chExt cx="2533680" cy="4431387"/>
          </a:xfrm>
        </p:grpSpPr>
        <p:sp>
          <p:nvSpPr>
            <p:cNvPr id="451" name="矩形 4"/>
            <p:cNvSpPr/>
            <p:nvPr/>
          </p:nvSpPr>
          <p:spPr>
            <a:xfrm>
              <a:off x="996616" y="3926537"/>
              <a:ext cx="2520869" cy="12656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2" name="矩形 15"/>
            <p:cNvSpPr/>
            <p:nvPr/>
          </p:nvSpPr>
          <p:spPr>
            <a:xfrm>
              <a:off x="984240" y="2956680"/>
              <a:ext cx="2533680" cy="8733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472C4">
                  <a:shade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3" name="矩形 17"/>
            <p:cNvSpPr/>
            <p:nvPr/>
          </p:nvSpPr>
          <p:spPr>
            <a:xfrm>
              <a:off x="984240" y="1865880"/>
              <a:ext cx="2533680" cy="8733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472C4">
                  <a:shade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4" name="矩形 19"/>
            <p:cNvSpPr/>
            <p:nvPr/>
          </p:nvSpPr>
          <p:spPr>
            <a:xfrm>
              <a:off x="984240" y="760795"/>
              <a:ext cx="2533680" cy="8733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472C4">
                  <a:shade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5" name="矩形 20"/>
            <p:cNvSpPr/>
            <p:nvPr/>
          </p:nvSpPr>
          <p:spPr>
            <a:xfrm>
              <a:off x="1171080" y="2089800"/>
              <a:ext cx="748080" cy="5158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zh-CN" sz="1400" b="0" strike="noStrike" spc="-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遍历浮点变量</a:t>
              </a:r>
              <a:endParaRPr lang="en-US" sz="1400" b="0" strike="noStrike" spc="-1">
                <a:latin typeface="Arial" panose="020B0604020202020204"/>
              </a:endParaRPr>
            </a:p>
          </p:txBody>
        </p:sp>
        <p:pic>
          <p:nvPicPr>
            <p:cNvPr id="456" name="图片 10"/>
            <p:cNvPicPr/>
            <p:nvPr/>
          </p:nvPicPr>
          <p:blipFill>
            <a:blip r:embed="rId2"/>
            <a:srcRect b="65860"/>
            <a:stretch>
              <a:fillRect/>
            </a:stretch>
          </p:blipFill>
          <p:spPr>
            <a:xfrm>
              <a:off x="2210608" y="968224"/>
              <a:ext cx="774720" cy="475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7" name="图片 1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91067" y="2103480"/>
              <a:ext cx="1263960" cy="46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8" name="图片 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215080" y="3107160"/>
              <a:ext cx="1283400" cy="55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9" name="图片 13"/>
            <p:cNvPicPr/>
            <p:nvPr/>
          </p:nvPicPr>
          <p:blipFill>
            <a:blip r:embed="rId5"/>
            <a:srcRect r="-163" b="64101"/>
            <a:stretch>
              <a:fillRect/>
            </a:stretch>
          </p:blipFill>
          <p:spPr>
            <a:xfrm>
              <a:off x="2133005" y="3983760"/>
              <a:ext cx="1321920" cy="115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0" name="圆角矩形 7"/>
            <p:cNvSpPr/>
            <p:nvPr/>
          </p:nvSpPr>
          <p:spPr>
            <a:xfrm>
              <a:off x="1171080" y="826560"/>
              <a:ext cx="748080" cy="6991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zh-CN" sz="1200" b="0" strike="noStrike" spc="-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需要混精函数和相关变量</a:t>
              </a:r>
            </a:p>
          </p:txBody>
        </p:sp>
        <p:sp>
          <p:nvSpPr>
            <p:cNvPr id="461" name="矩形 21"/>
            <p:cNvSpPr/>
            <p:nvPr/>
          </p:nvSpPr>
          <p:spPr>
            <a:xfrm>
              <a:off x="1171080" y="3051720"/>
              <a:ext cx="748080" cy="608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zh-CN" sz="1400" b="0" strike="noStrike" spc="-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记录变量相关属性</a:t>
              </a:r>
              <a:endParaRPr lang="en-US" sz="1400" b="0" strike="noStrike" spc="-1">
                <a:latin typeface="Arial" panose="020B0604020202020204"/>
              </a:endParaRPr>
            </a:p>
          </p:txBody>
        </p:sp>
        <p:sp>
          <p:nvSpPr>
            <p:cNvPr id="462" name="矩形 22"/>
            <p:cNvSpPr/>
            <p:nvPr/>
          </p:nvSpPr>
          <p:spPr>
            <a:xfrm>
              <a:off x="1171080" y="4249800"/>
              <a:ext cx="748080" cy="626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zh-CN" sz="1400" b="0" strike="noStrike" spc="-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导出为</a:t>
              </a:r>
              <a:r>
                <a:rPr lang="en-US" sz="1400" b="0" strike="noStrike" spc="-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json</a:t>
              </a:r>
              <a:r>
                <a:rPr lang="zh-CN" sz="1400" b="0" strike="noStrike" spc="-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文件</a:t>
              </a:r>
              <a:endParaRPr lang="en-US" sz="1400" b="0" strike="noStrike" spc="-1">
                <a:latin typeface="Arial" panose="020B0604020202020204"/>
              </a:endParaRPr>
            </a:p>
          </p:txBody>
        </p:sp>
        <p:sp>
          <p:nvSpPr>
            <p:cNvPr id="463" name="直接箭头连接符 4"/>
            <p:cNvSpPr/>
            <p:nvPr/>
          </p:nvSpPr>
          <p:spPr>
            <a:xfrm>
              <a:off x="1545480" y="1525680"/>
              <a:ext cx="360" cy="563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4" name="直接箭头连接符 5"/>
            <p:cNvSpPr/>
            <p:nvPr/>
          </p:nvSpPr>
          <p:spPr>
            <a:xfrm>
              <a:off x="1545480" y="260604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5" name="直接箭头连接符 6"/>
            <p:cNvSpPr/>
            <p:nvPr/>
          </p:nvSpPr>
          <p:spPr>
            <a:xfrm>
              <a:off x="1545480" y="3660840"/>
              <a:ext cx="360" cy="588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66" name="组合 5"/>
          <p:cNvGrpSpPr/>
          <p:nvPr/>
        </p:nvGrpSpPr>
        <p:grpSpPr>
          <a:xfrm>
            <a:off x="5640105" y="1047010"/>
            <a:ext cx="3560400" cy="3787560"/>
            <a:chOff x="5424840" y="1190520"/>
            <a:chExt cx="3560400" cy="3787560"/>
          </a:xfrm>
        </p:grpSpPr>
        <p:sp>
          <p:nvSpPr>
            <p:cNvPr id="467" name="矩形 24"/>
            <p:cNvSpPr/>
            <p:nvPr/>
          </p:nvSpPr>
          <p:spPr>
            <a:xfrm>
              <a:off x="6112080" y="4339800"/>
              <a:ext cx="334800" cy="33516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8" name="矩形 25"/>
            <p:cNvSpPr/>
            <p:nvPr/>
          </p:nvSpPr>
          <p:spPr>
            <a:xfrm>
              <a:off x="5776920" y="4339800"/>
              <a:ext cx="334800" cy="33516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9" name="矩形 26"/>
            <p:cNvSpPr/>
            <p:nvPr/>
          </p:nvSpPr>
          <p:spPr>
            <a:xfrm>
              <a:off x="6447240" y="4339800"/>
              <a:ext cx="334800" cy="33516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0" name="矩形 27"/>
            <p:cNvSpPr/>
            <p:nvPr/>
          </p:nvSpPr>
          <p:spPr>
            <a:xfrm>
              <a:off x="6782040" y="4339800"/>
              <a:ext cx="334800" cy="33516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1" name="矩形 28"/>
            <p:cNvSpPr/>
            <p:nvPr/>
          </p:nvSpPr>
          <p:spPr>
            <a:xfrm>
              <a:off x="7117200" y="4339800"/>
              <a:ext cx="334800" cy="33516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2" name="矩形 29"/>
            <p:cNvSpPr/>
            <p:nvPr/>
          </p:nvSpPr>
          <p:spPr>
            <a:xfrm>
              <a:off x="7452360" y="4339800"/>
              <a:ext cx="334800" cy="33516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pic>
          <p:nvPicPr>
            <p:cNvPr id="473" name="图片 1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782320" y="1190520"/>
              <a:ext cx="1852560" cy="896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4" name="文本框 4"/>
            <p:cNvSpPr/>
            <p:nvPr/>
          </p:nvSpPr>
          <p:spPr>
            <a:xfrm>
              <a:off x="7993440" y="4339800"/>
              <a:ext cx="9918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等线" panose="02010600030101010101" charset="-122"/>
                </a:rPr>
                <a:t>change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475" name="圆角矩形 8"/>
            <p:cNvSpPr/>
            <p:nvPr/>
          </p:nvSpPr>
          <p:spPr>
            <a:xfrm>
              <a:off x="5927125" y="2573550"/>
              <a:ext cx="620395" cy="503555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  <a:ea typeface="宋体" panose="02010600030101010101" pitchFamily="2" charset="-122"/>
                </a:rPr>
                <a:t>global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476" name="圆角矩形 9"/>
            <p:cNvSpPr/>
            <p:nvPr/>
          </p:nvSpPr>
          <p:spPr>
            <a:xfrm>
              <a:off x="6879625" y="2573550"/>
              <a:ext cx="572770" cy="5029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local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477" name="圆角矩形 10"/>
            <p:cNvSpPr/>
            <p:nvPr/>
          </p:nvSpPr>
          <p:spPr>
            <a:xfrm>
              <a:off x="5424840" y="3497040"/>
              <a:ext cx="726120" cy="42264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ED7D3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array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478" name="圆角矩形 11"/>
            <p:cNvSpPr/>
            <p:nvPr/>
          </p:nvSpPr>
          <p:spPr>
            <a:xfrm>
              <a:off x="6391080" y="3497040"/>
              <a:ext cx="725760" cy="42264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ED7D3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struct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479" name="圆角矩形 12"/>
            <p:cNvSpPr/>
            <p:nvPr/>
          </p:nvSpPr>
          <p:spPr>
            <a:xfrm>
              <a:off x="7357145" y="3496840"/>
              <a:ext cx="759460" cy="42291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ED7D3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constant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480" name="下箭头 1"/>
            <p:cNvSpPr/>
            <p:nvPr/>
          </p:nvSpPr>
          <p:spPr>
            <a:xfrm>
              <a:off x="6633360" y="3217680"/>
              <a:ext cx="148320" cy="19476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472C4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/>
          </p:style>
        </p:sp>
        <p:sp>
          <p:nvSpPr>
            <p:cNvPr id="481" name="下箭头 3"/>
            <p:cNvSpPr/>
            <p:nvPr/>
          </p:nvSpPr>
          <p:spPr>
            <a:xfrm>
              <a:off x="6633360" y="2095560"/>
              <a:ext cx="148320" cy="194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472C4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/>
          </p:style>
        </p:sp>
        <p:sp>
          <p:nvSpPr>
            <p:cNvPr id="482" name="下箭头 4"/>
            <p:cNvSpPr/>
            <p:nvPr/>
          </p:nvSpPr>
          <p:spPr>
            <a:xfrm>
              <a:off x="6633360" y="4032360"/>
              <a:ext cx="148320" cy="19476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472C4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/>
          </p:style>
        </p:sp>
      </p:grpSp>
      <p:sp>
        <p:nvSpPr>
          <p:cNvPr id="483" name="直接连接符 482"/>
          <p:cNvSpPr/>
          <p:nvPr/>
        </p:nvSpPr>
        <p:spPr>
          <a:xfrm>
            <a:off x="4644000" y="540000"/>
            <a:ext cx="0" cy="4680000"/>
          </a:xfrm>
          <a:prstGeom prst="line">
            <a:avLst/>
          </a:prstGeom>
          <a:ln w="0">
            <a:solidFill>
              <a:srgbClr val="000000"/>
            </a:solidFill>
            <a:prstDash val="dash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algn="l" rtl="0" eaLnBrk="1" fontAlgn="auto" latinLnBrk="0" hangingPunct="1">
              <a:lnSpc>
                <a:spcPct val="90000"/>
              </a:lnSpc>
              <a:buClrTx/>
              <a:buSzTx/>
              <a:buFontTx/>
              <a:buNone/>
            </a:pPr>
            <a:r>
              <a:rPr kumimoji="0" lang="zh-CN" sz="2600" b="1" i="0" u="none" strike="noStrike" kern="1200" cap="none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精度转换</a:t>
            </a:r>
            <a:r>
              <a:rPr kumimoji="0" lang="en-US" altLang="zh-CN" sz="2600" b="1" i="0" u="none" strike="noStrike" kern="1200" cap="none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——</a:t>
            </a:r>
            <a:r>
              <a:rPr kumimoji="0" lang="zh-CN" sz="2600" b="1" i="0" u="none" strike="noStrike" kern="1200" cap="none" spc="-1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转换pass</a:t>
            </a:r>
          </a:p>
        </p:txBody>
      </p:sp>
      <p:grpSp>
        <p:nvGrpSpPr>
          <p:cNvPr id="485" name="组合 6"/>
          <p:cNvGrpSpPr/>
          <p:nvPr/>
        </p:nvGrpSpPr>
        <p:grpSpPr>
          <a:xfrm>
            <a:off x="3918240" y="1465430"/>
            <a:ext cx="5771880" cy="2767320"/>
            <a:chOff x="3918240" y="1321920"/>
            <a:chExt cx="5771880" cy="2767320"/>
          </a:xfrm>
        </p:grpSpPr>
        <p:sp>
          <p:nvSpPr>
            <p:cNvPr id="486" name="矩形 1"/>
            <p:cNvSpPr/>
            <p:nvPr/>
          </p:nvSpPr>
          <p:spPr>
            <a:xfrm>
              <a:off x="6084360" y="1635480"/>
              <a:ext cx="420120" cy="41472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b</a:t>
              </a:r>
              <a:endParaRPr lang="en-US" sz="1600" b="0" strike="noStrike" spc="-1">
                <a:latin typeface="Arial" panose="020B0604020202020204"/>
              </a:endParaRPr>
            </a:p>
          </p:txBody>
        </p:sp>
        <p:sp>
          <p:nvSpPr>
            <p:cNvPr id="487" name="矩形 2"/>
            <p:cNvSpPr/>
            <p:nvPr/>
          </p:nvSpPr>
          <p:spPr>
            <a:xfrm>
              <a:off x="5663520" y="1635480"/>
              <a:ext cx="420480" cy="41472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Times New Roman" panose="02020603050405020304"/>
                  <a:ea typeface="宋体" panose="02010600030101010101" pitchFamily="2" charset="-122"/>
                </a:rPr>
                <a:t>a</a:t>
              </a:r>
              <a:endParaRPr lang="en-US" sz="1600" b="0" strike="noStrike" spc="-1">
                <a:latin typeface="Arial" panose="020B0604020202020204"/>
              </a:endParaRPr>
            </a:p>
          </p:txBody>
        </p:sp>
        <p:sp>
          <p:nvSpPr>
            <p:cNvPr id="488" name="矩形 3"/>
            <p:cNvSpPr/>
            <p:nvPr/>
          </p:nvSpPr>
          <p:spPr>
            <a:xfrm>
              <a:off x="6504840" y="1635480"/>
              <a:ext cx="420120" cy="41472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等线" panose="02010600030101010101" charset="-122"/>
                </a:rPr>
                <a:t>...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489" name="矩形 5"/>
            <p:cNvSpPr/>
            <p:nvPr/>
          </p:nvSpPr>
          <p:spPr>
            <a:xfrm>
              <a:off x="6925320" y="1635480"/>
              <a:ext cx="420480" cy="41472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等线" panose="02010600030101010101" charset="-122"/>
                </a:rPr>
                <a:t>...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490" name="矩形 6"/>
            <p:cNvSpPr/>
            <p:nvPr/>
          </p:nvSpPr>
          <p:spPr>
            <a:xfrm>
              <a:off x="7345800" y="1635480"/>
              <a:ext cx="420120" cy="41472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等线" panose="02010600030101010101" charset="-122"/>
                </a:rPr>
                <a:t>...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491" name="矩形 8"/>
            <p:cNvSpPr/>
            <p:nvPr/>
          </p:nvSpPr>
          <p:spPr>
            <a:xfrm>
              <a:off x="7766280" y="1635480"/>
              <a:ext cx="420120" cy="414720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等线" panose="02010600030101010101" charset="-122"/>
                </a:rPr>
                <a:t>...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492" name="文本框 12"/>
            <p:cNvSpPr/>
            <p:nvPr/>
          </p:nvSpPr>
          <p:spPr>
            <a:xfrm>
              <a:off x="8444880" y="1635480"/>
              <a:ext cx="1245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change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493" name="直接箭头连接符 1"/>
            <p:cNvSpPr/>
            <p:nvPr/>
          </p:nvSpPr>
          <p:spPr>
            <a:xfrm flipH="1">
              <a:off x="5866920" y="2050920"/>
              <a:ext cx="7200" cy="356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4" name="椭圆 5"/>
            <p:cNvSpPr/>
            <p:nvPr/>
          </p:nvSpPr>
          <p:spPr>
            <a:xfrm>
              <a:off x="5663520" y="2407320"/>
              <a:ext cx="420480" cy="415080"/>
            </a:xfrm>
            <a:prstGeom prst="ellipse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5" name="椭圆 6"/>
            <p:cNvSpPr/>
            <p:nvPr/>
          </p:nvSpPr>
          <p:spPr>
            <a:xfrm>
              <a:off x="5663520" y="3057480"/>
              <a:ext cx="420480" cy="414720"/>
            </a:xfrm>
            <a:prstGeom prst="ellipse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6" name="椭圆 7"/>
            <p:cNvSpPr/>
            <p:nvPr/>
          </p:nvSpPr>
          <p:spPr>
            <a:xfrm>
              <a:off x="5053680" y="3674160"/>
              <a:ext cx="420480" cy="415080"/>
            </a:xfrm>
            <a:prstGeom prst="ellipse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7" name="椭圆 8"/>
            <p:cNvSpPr/>
            <p:nvPr/>
          </p:nvSpPr>
          <p:spPr>
            <a:xfrm>
              <a:off x="6298560" y="3674160"/>
              <a:ext cx="420120" cy="415080"/>
            </a:xfrm>
            <a:prstGeom prst="ellipse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8" name="直接箭头连接符 2"/>
            <p:cNvSpPr/>
            <p:nvPr/>
          </p:nvSpPr>
          <p:spPr>
            <a:xfrm>
              <a:off x="5874120" y="2823120"/>
              <a:ext cx="360" cy="234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9" name="直接箭头连接符 3"/>
            <p:cNvSpPr/>
            <p:nvPr/>
          </p:nvSpPr>
          <p:spPr>
            <a:xfrm flipH="1">
              <a:off x="5412240" y="3411720"/>
              <a:ext cx="312120" cy="322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0" name="直接箭头连接符 9"/>
            <p:cNvSpPr/>
            <p:nvPr/>
          </p:nvSpPr>
          <p:spPr>
            <a:xfrm>
              <a:off x="6022440" y="3411720"/>
              <a:ext cx="337320" cy="322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1" name="文本框 13"/>
            <p:cNvSpPr/>
            <p:nvPr/>
          </p:nvSpPr>
          <p:spPr>
            <a:xfrm>
              <a:off x="6846480" y="3189240"/>
              <a:ext cx="1504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double to float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502" name="上箭头 3"/>
            <p:cNvSpPr/>
            <p:nvPr/>
          </p:nvSpPr>
          <p:spPr>
            <a:xfrm>
              <a:off x="4563000" y="3230280"/>
              <a:ext cx="276120" cy="34812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/>
          </p:style>
        </p:sp>
        <p:sp>
          <p:nvSpPr>
            <p:cNvPr id="503" name="文本框 14"/>
            <p:cNvSpPr/>
            <p:nvPr/>
          </p:nvSpPr>
          <p:spPr>
            <a:xfrm>
              <a:off x="4111200" y="2783880"/>
              <a:ext cx="11790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erase old inst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504" name="直接箭头连接符 10"/>
            <p:cNvSpPr/>
            <p:nvPr/>
          </p:nvSpPr>
          <p:spPr>
            <a:xfrm>
              <a:off x="6429960" y="1321920"/>
              <a:ext cx="613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5" name="文本框 15"/>
            <p:cNvSpPr/>
            <p:nvPr/>
          </p:nvSpPr>
          <p:spPr>
            <a:xfrm>
              <a:off x="6111720" y="2417760"/>
              <a:ext cx="9313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alloca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506" name="上箭头 4"/>
            <p:cNvSpPr/>
            <p:nvPr/>
          </p:nvSpPr>
          <p:spPr>
            <a:xfrm rot="10800000">
              <a:off x="6570360" y="3189600"/>
              <a:ext cx="276120" cy="34812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/>
          </p:style>
        </p:sp>
        <p:sp>
          <p:nvSpPr>
            <p:cNvPr id="507" name="文本框 16"/>
            <p:cNvSpPr/>
            <p:nvPr/>
          </p:nvSpPr>
          <p:spPr>
            <a:xfrm>
              <a:off x="6084360" y="3046320"/>
              <a:ext cx="9313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load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508" name="文本框 17"/>
            <p:cNvSpPr/>
            <p:nvPr/>
          </p:nvSpPr>
          <p:spPr>
            <a:xfrm>
              <a:off x="3918240" y="3776040"/>
              <a:ext cx="1555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getelementptr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509" name="文本框 22"/>
            <p:cNvSpPr/>
            <p:nvPr/>
          </p:nvSpPr>
          <p:spPr>
            <a:xfrm>
              <a:off x="6698160" y="3713040"/>
              <a:ext cx="1555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Times New Roman" panose="02020603050405020304"/>
                </a:rPr>
                <a:t>store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</p:grpSp>
      <p:sp>
        <p:nvSpPr>
          <p:cNvPr id="510" name="文本框 25"/>
          <p:cNvSpPr/>
          <p:nvPr/>
        </p:nvSpPr>
        <p:spPr>
          <a:xfrm>
            <a:off x="531360" y="933970"/>
            <a:ext cx="3248640" cy="341249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使用算法：深度遍历和递归。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50000"/>
              </a:lnSpc>
              <a:buNone/>
            </a:pPr>
            <a:endParaRPr lang="en-US" sz="1800" b="0" strike="noStrike" spc="-1">
              <a:latin typeface="Arial" panose="020B0604020202020204"/>
            </a:endParaRPr>
          </a:p>
          <a:p>
            <a:pPr indent="457200">
              <a:lnSpc>
                <a:spcPct val="150000"/>
              </a:lnSpc>
              <a:buNone/>
            </a:pP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转换</a:t>
            </a: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pass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会遍历</a:t>
            </a: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change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表中的变量对其单个变量，</a:t>
            </a:r>
            <a:r>
              <a:rPr lang="en-US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pass</a:t>
            </a:r>
            <a:r>
              <a:rPr lang="zh-CN" sz="1800" b="0" strike="noStrike" spc="-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自顶向下的遍历数据依赖节点递归的调用转换函数转换精度。转换完成后再自底部向上删除原类型指令。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1195920" y="21960"/>
            <a:ext cx="8694360" cy="45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algn="l" rtl="0" eaLnBrk="1" fontAlgn="auto" latinLnBrk="0" hangingPunct="1">
              <a:lnSpc>
                <a:spcPct val="90000"/>
              </a:lnSpc>
              <a:buClrTx/>
              <a:buSzTx/>
              <a:buFontTx/>
              <a:buNone/>
            </a:pPr>
            <a:r>
              <a:rPr kumimoji="0" lang="zh-CN" sz="2600" b="1" i="0" u="none" strike="noStrike" kern="1200" cap="none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精度转换</a:t>
            </a:r>
            <a:r>
              <a:rPr kumimoji="0" lang="en-US" altLang="zh-CN" sz="2600" b="1" i="0" u="none" strike="noStrike" kern="1200" cap="none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——</a:t>
            </a:r>
            <a:r>
              <a:rPr kumimoji="0" lang="zh-CN" altLang="en-US" sz="2600" b="1" i="0" u="none" strike="noStrike" kern="1200" cap="none" normalizeH="0" baseline="0" noProof="1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开发内容</a:t>
            </a:r>
            <a:endParaRPr kumimoji="0" lang="zh-CN" altLang="en-US" sz="2600" b="1" i="0" u="none" strike="noStrike" kern="1200" cap="none" spc="-1" normalizeH="0" baseline="0" noProof="1">
              <a:solidFill>
                <a:srgbClr val="2F5597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D4DE922-8C4F-32B2-07C5-FFD6BBF552A7}"/>
              </a:ext>
            </a:extLst>
          </p:cNvPr>
          <p:cNvGrpSpPr/>
          <p:nvPr/>
        </p:nvGrpSpPr>
        <p:grpSpPr>
          <a:xfrm>
            <a:off x="109854" y="1132522"/>
            <a:ext cx="9860915" cy="3405505"/>
            <a:chOff x="71755" y="1783715"/>
            <a:chExt cx="9860915" cy="3405505"/>
          </a:xfrm>
        </p:grpSpPr>
        <p:sp>
          <p:nvSpPr>
            <p:cNvPr id="11" name="矩形 10"/>
            <p:cNvSpPr/>
            <p:nvPr>
              <p:custDataLst>
                <p:tags r:id="rId1"/>
              </p:custDataLst>
            </p:nvPr>
          </p:nvSpPr>
          <p:spPr>
            <a:xfrm>
              <a:off x="71755" y="3194050"/>
              <a:ext cx="9859645" cy="1995170"/>
            </a:xfrm>
            <a:prstGeom prst="rect">
              <a:avLst/>
            </a:prstGeom>
            <a:noFill/>
            <a:ln w="19050" cap="flat" cmpd="sng" algn="ctr">
              <a:solidFill>
                <a:srgbClr val="4472C4"/>
              </a:solidFill>
              <a:prstDash val="dash"/>
              <a:miter lim="800000"/>
            </a:ln>
            <a:effectLst/>
          </p:spPr>
          <p:style>
            <a:lnRef idx="3">
              <a:srgbClr val="4472C4"/>
            </a:lnRef>
            <a:fillRef idx="0">
              <a:srgbClr val="FFFFFF"/>
            </a:fillRef>
            <a:effectRef idx="0">
              <a:srgbClr val="FFFFFF"/>
            </a:effectRef>
            <a:fontRef idx="minor">
              <a:sysClr val="windowText" lastClr="000000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71755" y="1783715"/>
              <a:ext cx="9860915" cy="1309370"/>
            </a:xfrm>
            <a:prstGeom prst="rect">
              <a:avLst/>
            </a:prstGeom>
            <a:noFill/>
            <a:ln w="19050" cap="flat" cmpd="sng" algn="ctr">
              <a:solidFill>
                <a:srgbClr val="4472C4"/>
              </a:solidFill>
              <a:prstDash val="dash"/>
              <a:miter lim="800000"/>
            </a:ln>
            <a:effectLst/>
          </p:spPr>
          <p:style>
            <a:lnRef idx="3">
              <a:srgbClr val="4472C4"/>
            </a:lnRef>
            <a:fillRef idx="0">
              <a:srgbClr val="FFFFFF"/>
            </a:fillRef>
            <a:effectRef idx="0">
              <a:srgbClr val="FFFFFF"/>
            </a:effectRef>
            <a:fontRef idx="minor">
              <a:sysClr val="windowText" lastClr="000000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>
              <p:custDataLst>
                <p:tags r:id="rId3"/>
              </p:custDataLst>
            </p:nvPr>
          </p:nvSpPr>
          <p:spPr>
            <a:xfrm>
              <a:off x="5400040" y="2259330"/>
              <a:ext cx="629285" cy="28575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style>
            <a:lnRef idx="2">
              <a:srgbClr val="4472C4">
                <a:lumMod val="75000"/>
              </a:srgbClr>
            </a:lnRef>
            <a:fillRef idx="1">
              <a:srgbClr val="4472C4"/>
            </a:fillRef>
            <a:effectRef idx="0">
              <a:srgbClr val="FFFFFF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rcRect t="4458"/>
            <a:stretch>
              <a:fillRect/>
            </a:stretch>
          </p:blipFill>
          <p:spPr>
            <a:xfrm>
              <a:off x="5255260" y="3290570"/>
              <a:ext cx="3571240" cy="18288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20650" y="3267710"/>
              <a:ext cx="3562985" cy="1838325"/>
            </a:xfrm>
            <a:prstGeom prst="rect">
              <a:avLst/>
            </a:prstGeom>
          </p:spPr>
        </p:pic>
        <p:sp>
          <p:nvSpPr>
            <p:cNvPr id="18" name="右箭头 17"/>
            <p:cNvSpPr/>
            <p:nvPr>
              <p:custDataLst>
                <p:tags r:id="rId6"/>
              </p:custDataLst>
            </p:nvPr>
          </p:nvSpPr>
          <p:spPr>
            <a:xfrm>
              <a:off x="4032250" y="4041775"/>
              <a:ext cx="629285" cy="285750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style>
            <a:lnRef idx="2">
              <a:srgbClr val="4472C4">
                <a:lumMod val="75000"/>
              </a:srgbClr>
            </a:lnRef>
            <a:fillRef idx="1">
              <a:srgbClr val="4472C4"/>
            </a:fillRef>
            <a:effectRef idx="0">
              <a:srgbClr val="FFFFFF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64160" y="1971675"/>
              <a:ext cx="4991100" cy="75438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6245860" y="2122805"/>
              <a:ext cx="3614420" cy="582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12a4248-6046-4511-8825-2d1938f2fba1"/>
  <p:tag name="COMMONDATA" val="eyJoZGlkIjoiOTUwNGU0YmU3OTljZWUxYWNiMDkxZmM2NTNlMDgwMj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56,&quot;width&quot;:1583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52.251968503937,&quot;width&quot;:9654.803149606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758</Words>
  <Application>Microsoft Office PowerPoint</Application>
  <PresentationFormat>自定义</PresentationFormat>
  <Paragraphs>124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等线</vt:lpstr>
      <vt:lpstr>黑体</vt:lpstr>
      <vt:lpstr>楷体</vt:lpstr>
      <vt:lpstr>思源黑体 CN Normal</vt:lpstr>
      <vt:lpstr>宋体</vt:lpstr>
      <vt:lpstr>微软雅黑</vt:lpstr>
      <vt:lpstr>Arial</vt:lpstr>
      <vt:lpstr>Arial Black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1_Office 主题​​</vt:lpstr>
      <vt:lpstr>2_Office 主题​​</vt:lpstr>
      <vt:lpstr>PowerPoint 演示文稿</vt:lpstr>
      <vt:lpstr>PowerPoint 演示文稿</vt:lpstr>
      <vt:lpstr>PowerPoint 演示文稿</vt:lpstr>
      <vt:lpstr>整体设计</vt:lpstr>
      <vt:lpstr>PowerPoint 演示文稿</vt:lpstr>
      <vt:lpstr>精度转换——混精代码段提取</vt:lpstr>
      <vt:lpstr>精度转换——初始配置导出与配置文件解析</vt:lpstr>
      <vt:lpstr>精度转换——转换pass</vt:lpstr>
      <vt:lpstr>精度转换——开发内容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团队经验分享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垚 张</cp:lastModifiedBy>
  <cp:revision>723</cp:revision>
  <dcterms:created xsi:type="dcterms:W3CDTF">2024-03-13T20:43:00Z</dcterms:created>
  <dcterms:modified xsi:type="dcterms:W3CDTF">2025-07-19T03:03:48Z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25ADD964359A4A6894D56F0A88DCE5A9_12</vt:lpwstr>
  </property>
  <property fmtid="{D5CDD505-2E9C-101B-9397-08002B2CF9AE}" pid="3" name="KSOProductBuildVer">
    <vt:lpwstr>2052-12.1.0.21541</vt:lpwstr>
  </property>
  <property fmtid="{D5CDD505-2E9C-101B-9397-08002B2CF9AE}" pid="4" name="Slides">
    <vt:i4>10</vt:i4>
  </property>
</Properties>
</file>